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87" r:id="rId6"/>
    <p:sldMasterId id="2147483695" r:id="rId7"/>
    <p:sldMasterId id="2147483697" r:id="rId8"/>
    <p:sldMasterId id="2147483712" r:id="rId9"/>
  </p:sldMasterIdLst>
  <p:notesMasterIdLst>
    <p:notesMasterId r:id="rId20"/>
  </p:notesMasterIdLst>
  <p:sldIdLst>
    <p:sldId id="526" r:id="rId10"/>
    <p:sldId id="527" r:id="rId11"/>
    <p:sldId id="499" r:id="rId12"/>
    <p:sldId id="525" r:id="rId13"/>
    <p:sldId id="524" r:id="rId14"/>
    <p:sldId id="522" r:id="rId15"/>
    <p:sldId id="502" r:id="rId16"/>
    <p:sldId id="504" r:id="rId17"/>
    <p:sldId id="505" r:id="rId18"/>
    <p:sldId id="50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0" autoAdjust="0"/>
    <p:restoredTop sz="93567" autoAdjust="0"/>
  </p:normalViewPr>
  <p:slideViewPr>
    <p:cSldViewPr>
      <p:cViewPr>
        <p:scale>
          <a:sx n="70" d="100"/>
          <a:sy n="70" d="100"/>
        </p:scale>
        <p:origin x="-1146" y="-492"/>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7964E-3A78-4CFB-98E9-11F52EA975BC}"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BF80C76E-D3DF-4BAE-89E5-F49E9FB65DE1}">
      <dgm:prSet phldrT="[Text]" custT="1"/>
      <dgm:spPr/>
      <dgm:t>
        <a:bodyPr/>
        <a:lstStyle/>
        <a:p>
          <a:r>
            <a:rPr lang="en-US" sz="1600" b="0" dirty="0" smtClean="0">
              <a:latin typeface="Segoe Semibold" pitchFamily="34" charset="0"/>
            </a:rPr>
            <a:t>Software for Production Use</a:t>
          </a:r>
          <a:endParaRPr lang="en-US" sz="1600" b="0" dirty="0">
            <a:latin typeface="Segoe Semibold" pitchFamily="34" charset="0"/>
          </a:endParaRPr>
        </a:p>
      </dgm:t>
    </dgm:pt>
    <dgm:pt modelId="{A1BFB555-3B4B-4D66-93BE-B4FB1AE057F6}" type="parTrans" cxnId="{79E1DD8F-0BB3-44FF-974E-18758E9324DC}">
      <dgm:prSet/>
      <dgm:spPr/>
      <dgm:t>
        <a:bodyPr/>
        <a:lstStyle/>
        <a:p>
          <a:endParaRPr lang="en-US"/>
        </a:p>
      </dgm:t>
    </dgm:pt>
    <dgm:pt modelId="{22759355-8134-4863-81EC-127060816CB5}" type="sibTrans" cxnId="{79E1DD8F-0BB3-44FF-974E-18758E9324DC}">
      <dgm:prSet/>
      <dgm:spPr/>
      <dgm:t>
        <a:bodyPr/>
        <a:lstStyle/>
        <a:p>
          <a:endParaRPr lang="en-US"/>
        </a:p>
      </dgm:t>
    </dgm:pt>
    <dgm:pt modelId="{190AD533-1089-4341-9BD7-C8C269D7E487}">
      <dgm:prSet phldrT="[Text]" custT="1"/>
      <dgm:spPr/>
      <dgm:t>
        <a:bodyPr/>
        <a:lstStyle/>
        <a:p>
          <a:r>
            <a:rPr lang="en-US" sz="1600" dirty="0" smtClean="0"/>
            <a:t>Visual Studio® Team Foundation Server 2010 and one (1) Client Access License </a:t>
          </a:r>
          <a:r>
            <a:rPr lang="en-US" sz="1600" b="0" i="0" u="none" dirty="0" smtClean="0"/>
            <a:t>(</a:t>
          </a:r>
          <a:r>
            <a:rPr lang="en-US" sz="1600" b="0" i="0" u="none" dirty="0" smtClean="0">
              <a:solidFill>
                <a:srgbClr val="FF0000"/>
              </a:solidFill>
            </a:rPr>
            <a:t>New!</a:t>
          </a:r>
          <a:r>
            <a:rPr lang="en-US" sz="1600" b="0" i="0" u="none" dirty="0" smtClean="0"/>
            <a:t>)</a:t>
          </a:r>
          <a:endParaRPr lang="en-US" sz="1600" dirty="0"/>
        </a:p>
      </dgm:t>
    </dgm:pt>
    <dgm:pt modelId="{D0A42B79-3227-427C-BE4C-8F16F59977D4}" type="parTrans" cxnId="{BEA90D4C-A3D8-4C1C-9558-75E876E5FA73}">
      <dgm:prSet/>
      <dgm:spPr/>
      <dgm:t>
        <a:bodyPr/>
        <a:lstStyle/>
        <a:p>
          <a:endParaRPr lang="en-US"/>
        </a:p>
      </dgm:t>
    </dgm:pt>
    <dgm:pt modelId="{CCF35F52-6DDE-4789-8D22-D0897DCCF309}" type="sibTrans" cxnId="{BEA90D4C-A3D8-4C1C-9558-75E876E5FA73}">
      <dgm:prSet/>
      <dgm:spPr/>
      <dgm:t>
        <a:bodyPr/>
        <a:lstStyle/>
        <a:p>
          <a:endParaRPr lang="en-US"/>
        </a:p>
      </dgm:t>
    </dgm:pt>
    <dgm:pt modelId="{C6551C69-ECE1-4413-A315-5C6E016EB4C3}">
      <dgm:prSet phldrT="[Text]" custT="1"/>
      <dgm:spPr/>
      <dgm:t>
        <a:bodyPr/>
        <a:lstStyle/>
        <a:p>
          <a:r>
            <a:rPr lang="en-US" sz="1600" b="0" dirty="0" smtClean="0">
              <a:latin typeface="Segoe Semibold" pitchFamily="34" charset="0"/>
            </a:rPr>
            <a:t>Software for Development and Test Use</a:t>
          </a:r>
        </a:p>
      </dgm:t>
    </dgm:pt>
    <dgm:pt modelId="{14DB566C-AA91-416E-BEF0-BE472615F929}" type="parTrans" cxnId="{16C478AB-7B01-4C86-AC4F-B203F2CE135A}">
      <dgm:prSet/>
      <dgm:spPr/>
      <dgm:t>
        <a:bodyPr/>
        <a:lstStyle/>
        <a:p>
          <a:endParaRPr lang="en-US"/>
        </a:p>
      </dgm:t>
    </dgm:pt>
    <dgm:pt modelId="{8A7B640F-9F79-4ECD-A341-ADB5F794C257}" type="sibTrans" cxnId="{16C478AB-7B01-4C86-AC4F-B203F2CE135A}">
      <dgm:prSet/>
      <dgm:spPr/>
      <dgm:t>
        <a:bodyPr/>
        <a:lstStyle/>
        <a:p>
          <a:endParaRPr lang="en-US"/>
        </a:p>
      </dgm:t>
    </dgm:pt>
    <dgm:pt modelId="{0A190983-CC27-4293-9B28-826E84007AF6}">
      <dgm:prSet phldrT="[Text]" custT="1"/>
      <dgm:spPr/>
      <dgm:t>
        <a:bodyPr/>
        <a:lstStyle/>
        <a:p>
          <a:pPr rtl="0"/>
          <a:r>
            <a:rPr lang="en-US" sz="1600" b="0" i="0" u="none" dirty="0" smtClean="0"/>
            <a:t>Windows (client and server)</a:t>
          </a:r>
          <a:endParaRPr lang="en-US" sz="1600" dirty="0"/>
        </a:p>
      </dgm:t>
    </dgm:pt>
    <dgm:pt modelId="{CCE22205-1013-4976-83A0-240494B1042F}" type="parTrans" cxnId="{48CE5279-8886-40EC-8551-0CEF0DC15DCF}">
      <dgm:prSet/>
      <dgm:spPr/>
      <dgm:t>
        <a:bodyPr/>
        <a:lstStyle/>
        <a:p>
          <a:endParaRPr lang="en-US"/>
        </a:p>
      </dgm:t>
    </dgm:pt>
    <dgm:pt modelId="{44F38FF8-5B14-4057-9BF4-AA86F59A4042}" type="sibTrans" cxnId="{48CE5279-8886-40EC-8551-0CEF0DC15DCF}">
      <dgm:prSet/>
      <dgm:spPr/>
      <dgm:t>
        <a:bodyPr/>
        <a:lstStyle/>
        <a:p>
          <a:endParaRPr lang="en-US"/>
        </a:p>
      </dgm:t>
    </dgm:pt>
    <dgm:pt modelId="{B69519B7-FB26-4550-9533-A47B18FCBF72}">
      <dgm:prSet phldrT="[Text]" custT="1"/>
      <dgm:spPr/>
      <dgm:t>
        <a:bodyPr/>
        <a:lstStyle/>
        <a:p>
          <a:r>
            <a:rPr lang="en-US" sz="1600" b="0" dirty="0" smtClean="0">
              <a:latin typeface="Segoe Semibold" pitchFamily="34" charset="0"/>
            </a:rPr>
            <a:t>Additional Benefits</a:t>
          </a:r>
          <a:endParaRPr lang="en-US" sz="1600" b="0" dirty="0">
            <a:latin typeface="Segoe Semibold" pitchFamily="34" charset="0"/>
          </a:endParaRPr>
        </a:p>
      </dgm:t>
    </dgm:pt>
    <dgm:pt modelId="{55E1ECA3-7C0D-4C85-B020-5C8C0075A72D}" type="parTrans" cxnId="{02EA3CFF-2DC9-4A66-92E0-E91CA60923A2}">
      <dgm:prSet/>
      <dgm:spPr/>
      <dgm:t>
        <a:bodyPr/>
        <a:lstStyle/>
        <a:p>
          <a:endParaRPr lang="en-US"/>
        </a:p>
      </dgm:t>
    </dgm:pt>
    <dgm:pt modelId="{7C820358-DE21-4217-A74C-B742D0D66E3F}" type="sibTrans" cxnId="{02EA3CFF-2DC9-4A66-92E0-E91CA60923A2}">
      <dgm:prSet/>
      <dgm:spPr/>
      <dgm:t>
        <a:bodyPr/>
        <a:lstStyle/>
        <a:p>
          <a:endParaRPr lang="en-US"/>
        </a:p>
      </dgm:t>
    </dgm:pt>
    <dgm:pt modelId="{0996F078-E9E3-487F-98BA-37B94C5628F3}">
      <dgm:prSet phldrT="[Text]" custT="1"/>
      <dgm:spPr/>
      <dgm:t>
        <a:bodyPr/>
        <a:lstStyle/>
        <a:p>
          <a:pPr rtl="0"/>
          <a:r>
            <a:rPr lang="en-US" sz="1600" b="0" i="0" u="none" dirty="0" smtClean="0"/>
            <a:t>Microsoft</a:t>
          </a:r>
          <a:r>
            <a:rPr lang="en-US" sz="1600" b="0" i="0" u="none" baseline="30000" dirty="0" smtClean="0"/>
            <a:t>®</a:t>
          </a:r>
          <a:r>
            <a:rPr lang="en-US" sz="1600" b="0" i="0" u="none" dirty="0" smtClean="0"/>
            <a:t> E-Learning (</a:t>
          </a:r>
          <a:r>
            <a:rPr lang="en-US" sz="1600" b="0" i="0" u="none" dirty="0" smtClean="0">
              <a:solidFill>
                <a:srgbClr val="FF0000"/>
              </a:solidFill>
            </a:rPr>
            <a:t>New!</a:t>
          </a:r>
          <a:r>
            <a:rPr lang="en-US" sz="1600" b="0" i="0" u="none" dirty="0" smtClean="0"/>
            <a:t>)</a:t>
          </a:r>
          <a:endParaRPr lang="en-US" sz="1600" dirty="0"/>
        </a:p>
      </dgm:t>
    </dgm:pt>
    <dgm:pt modelId="{FF4C0F8F-3AEF-433D-8BDE-BC438B886F80}" type="parTrans" cxnId="{7E657D0D-4505-48BE-8764-2837C6F5420B}">
      <dgm:prSet/>
      <dgm:spPr/>
      <dgm:t>
        <a:bodyPr/>
        <a:lstStyle/>
        <a:p>
          <a:endParaRPr lang="en-US"/>
        </a:p>
      </dgm:t>
    </dgm:pt>
    <dgm:pt modelId="{76945184-D894-4842-81E1-B57B08CEEA14}" type="sibTrans" cxnId="{7E657D0D-4505-48BE-8764-2837C6F5420B}">
      <dgm:prSet/>
      <dgm:spPr/>
      <dgm:t>
        <a:bodyPr/>
        <a:lstStyle/>
        <a:p>
          <a:endParaRPr lang="en-US"/>
        </a:p>
      </dgm:t>
    </dgm:pt>
    <dgm:pt modelId="{FA16EA2C-0FEC-4A9D-807D-4F1E1B3020BE}">
      <dgm:prSet custT="1"/>
      <dgm:spPr/>
      <dgm:t>
        <a:bodyPr/>
        <a:lstStyle/>
        <a:p>
          <a:r>
            <a:rPr lang="en-US" sz="1600" dirty="0" smtClean="0"/>
            <a:t>Microsoft</a:t>
          </a:r>
          <a:r>
            <a:rPr lang="en-US" sz="1600" baseline="30000" dirty="0" smtClean="0"/>
            <a:t>® </a:t>
          </a:r>
          <a:r>
            <a:rPr lang="en-US" sz="1600" dirty="0" smtClean="0"/>
            <a:t>Expression Studio 3 </a:t>
          </a:r>
          <a:r>
            <a:rPr lang="en-US" sz="1600" b="0" i="0" u="none" dirty="0" smtClean="0"/>
            <a:t>(</a:t>
          </a:r>
          <a:r>
            <a:rPr lang="en-US" sz="1600" b="0" i="0" u="none" dirty="0" smtClean="0">
              <a:solidFill>
                <a:srgbClr val="FF0000"/>
              </a:solidFill>
            </a:rPr>
            <a:t>New!</a:t>
          </a:r>
          <a:r>
            <a:rPr lang="en-US" sz="1600" b="0" i="0" u="none" dirty="0" smtClean="0"/>
            <a:t>)</a:t>
          </a:r>
          <a:endParaRPr lang="en-US" sz="1600" dirty="0"/>
        </a:p>
      </dgm:t>
    </dgm:pt>
    <dgm:pt modelId="{4C3FFE4D-B084-4596-A566-3E7F4D636C2F}" type="parTrans" cxnId="{8A978EF8-989E-45A8-AFC3-FD7D917FFEA0}">
      <dgm:prSet/>
      <dgm:spPr/>
      <dgm:t>
        <a:bodyPr/>
        <a:lstStyle/>
        <a:p>
          <a:endParaRPr lang="en-US"/>
        </a:p>
      </dgm:t>
    </dgm:pt>
    <dgm:pt modelId="{7E96C71F-3716-4E22-9AC3-DEC155F4663E}" type="sibTrans" cxnId="{8A978EF8-989E-45A8-AFC3-FD7D917FFEA0}">
      <dgm:prSet/>
      <dgm:spPr/>
      <dgm:t>
        <a:bodyPr/>
        <a:lstStyle/>
        <a:p>
          <a:endParaRPr lang="en-US"/>
        </a:p>
      </dgm:t>
    </dgm:pt>
    <dgm:pt modelId="{F825DEC5-1A5F-4297-B2D1-FE18C83ED51F}">
      <dgm:prSet custT="1"/>
      <dgm:spPr/>
      <dgm:t>
        <a:bodyPr/>
        <a:lstStyle/>
        <a:p>
          <a:r>
            <a:rPr lang="en-US" sz="1600" dirty="0" smtClean="0"/>
            <a:t>Microsoft® Office 2007 Ultimate</a:t>
          </a:r>
          <a:endParaRPr lang="en-US" sz="1600" dirty="0"/>
        </a:p>
      </dgm:t>
    </dgm:pt>
    <dgm:pt modelId="{C153E2BE-5EF2-4C6D-A93B-9A62F21F88D7}" type="parTrans" cxnId="{0248432C-043D-49C8-B805-B8DF0EEB16B7}">
      <dgm:prSet/>
      <dgm:spPr/>
      <dgm:t>
        <a:bodyPr/>
        <a:lstStyle/>
        <a:p>
          <a:endParaRPr lang="en-US"/>
        </a:p>
      </dgm:t>
    </dgm:pt>
    <dgm:pt modelId="{516FA6EC-FEB8-489A-9104-94CADD41E421}" type="sibTrans" cxnId="{0248432C-043D-49C8-B805-B8DF0EEB16B7}">
      <dgm:prSet/>
      <dgm:spPr/>
      <dgm:t>
        <a:bodyPr/>
        <a:lstStyle/>
        <a:p>
          <a:endParaRPr lang="en-US"/>
        </a:p>
      </dgm:t>
    </dgm:pt>
    <dgm:pt modelId="{89684457-4761-425B-A077-370FBD0B5DB3}">
      <dgm:prSet custT="1"/>
      <dgm:spPr/>
      <dgm:t>
        <a:bodyPr/>
        <a:lstStyle/>
        <a:p>
          <a:r>
            <a:rPr lang="en-US" sz="1600" dirty="0" smtClean="0"/>
            <a:t>Communicator 2007</a:t>
          </a:r>
          <a:endParaRPr lang="en-US" sz="1600" dirty="0"/>
        </a:p>
      </dgm:t>
    </dgm:pt>
    <dgm:pt modelId="{ECC71E41-FB76-404A-BF29-A9E951B7A22C}" type="parTrans" cxnId="{E401B5D9-577A-45DD-80C8-26513AFFFAA6}">
      <dgm:prSet/>
      <dgm:spPr/>
      <dgm:t>
        <a:bodyPr/>
        <a:lstStyle/>
        <a:p>
          <a:endParaRPr lang="en-US"/>
        </a:p>
      </dgm:t>
    </dgm:pt>
    <dgm:pt modelId="{7245BD54-F859-465B-AD20-9E16716BA0F8}" type="sibTrans" cxnId="{E401B5D9-577A-45DD-80C8-26513AFFFAA6}">
      <dgm:prSet/>
      <dgm:spPr/>
      <dgm:t>
        <a:bodyPr/>
        <a:lstStyle/>
        <a:p>
          <a:endParaRPr lang="en-US"/>
        </a:p>
      </dgm:t>
    </dgm:pt>
    <dgm:pt modelId="{EFB13684-A16F-4AF6-920A-B193593A17C6}">
      <dgm:prSet custT="1"/>
      <dgm:spPr/>
      <dgm:t>
        <a:bodyPr/>
        <a:lstStyle/>
        <a:p>
          <a:r>
            <a:rPr lang="en-US" sz="1600" dirty="0" smtClean="0"/>
            <a:t>Project 2007 Standard</a:t>
          </a:r>
          <a:endParaRPr lang="en-US" sz="1600" dirty="0"/>
        </a:p>
      </dgm:t>
    </dgm:pt>
    <dgm:pt modelId="{DF894278-7E30-413F-A0F8-FB234F3AD933}" type="parTrans" cxnId="{84A4B462-757B-4572-8205-A3501AC69544}">
      <dgm:prSet/>
      <dgm:spPr/>
      <dgm:t>
        <a:bodyPr/>
        <a:lstStyle/>
        <a:p>
          <a:endParaRPr lang="en-US"/>
        </a:p>
      </dgm:t>
    </dgm:pt>
    <dgm:pt modelId="{475B7B45-F2BF-4A6C-A83D-363EE2D69DF0}" type="sibTrans" cxnId="{84A4B462-757B-4572-8205-A3501AC69544}">
      <dgm:prSet/>
      <dgm:spPr/>
      <dgm:t>
        <a:bodyPr/>
        <a:lstStyle/>
        <a:p>
          <a:endParaRPr lang="en-US"/>
        </a:p>
      </dgm:t>
    </dgm:pt>
    <dgm:pt modelId="{87A76E3E-BF56-4839-888C-8FA9631C8307}">
      <dgm:prSet custT="1"/>
      <dgm:spPr/>
      <dgm:t>
        <a:bodyPr/>
        <a:lstStyle/>
        <a:p>
          <a:r>
            <a:rPr lang="en-US" sz="1600" dirty="0" smtClean="0"/>
            <a:t>Visio 2007 Professional</a:t>
          </a:r>
          <a:endParaRPr lang="en-US" sz="1600" dirty="0"/>
        </a:p>
      </dgm:t>
    </dgm:pt>
    <dgm:pt modelId="{984BF6DF-0E0B-4780-8E23-260CF76FD13C}" type="parTrans" cxnId="{DF05A061-7CEA-435D-87BB-8331071323F5}">
      <dgm:prSet/>
      <dgm:spPr/>
      <dgm:t>
        <a:bodyPr/>
        <a:lstStyle/>
        <a:p>
          <a:endParaRPr lang="en-US"/>
        </a:p>
      </dgm:t>
    </dgm:pt>
    <dgm:pt modelId="{68B5CD84-F546-4332-969D-261E8D3E5EF0}" type="sibTrans" cxnId="{DF05A061-7CEA-435D-87BB-8331071323F5}">
      <dgm:prSet/>
      <dgm:spPr/>
      <dgm:t>
        <a:bodyPr/>
        <a:lstStyle/>
        <a:p>
          <a:endParaRPr lang="en-US"/>
        </a:p>
      </dgm:t>
    </dgm:pt>
    <dgm:pt modelId="{032F168F-A932-4A4B-813E-E66E6E1B670F}">
      <dgm:prSet custT="1"/>
      <dgm:spPr/>
      <dgm:t>
        <a:bodyPr/>
        <a:lstStyle/>
        <a:p>
          <a:r>
            <a:rPr lang="en-US" sz="1600" dirty="0" smtClean="0"/>
            <a:t>SharePoint Designer 2007</a:t>
          </a:r>
          <a:endParaRPr lang="en-US" sz="1600" dirty="0"/>
        </a:p>
      </dgm:t>
    </dgm:pt>
    <dgm:pt modelId="{5C2D73E7-9B5E-4AD2-9270-7A525F9B1B56}" type="parTrans" cxnId="{2F1C73B3-4F6A-468E-B767-E6A2E7A1B39A}">
      <dgm:prSet/>
      <dgm:spPr/>
      <dgm:t>
        <a:bodyPr/>
        <a:lstStyle/>
        <a:p>
          <a:endParaRPr lang="en-US"/>
        </a:p>
      </dgm:t>
    </dgm:pt>
    <dgm:pt modelId="{CC8584E3-8613-44BE-AEBC-21E56D693C31}" type="sibTrans" cxnId="{2F1C73B3-4F6A-468E-B767-E6A2E7A1B39A}">
      <dgm:prSet/>
      <dgm:spPr/>
      <dgm:t>
        <a:bodyPr/>
        <a:lstStyle/>
        <a:p>
          <a:endParaRPr lang="en-US"/>
        </a:p>
      </dgm:t>
    </dgm:pt>
    <dgm:pt modelId="{B5F4F465-67A5-4D64-91C5-AAB7DAB167D0}">
      <dgm:prSet phldrT="[Text]" custT="1"/>
      <dgm:spPr/>
      <dgm:t>
        <a:bodyPr/>
        <a:lstStyle/>
        <a:p>
          <a:pPr rtl="0"/>
          <a:r>
            <a:rPr lang="en-US" sz="1600" b="0" i="0" u="none" dirty="0" smtClean="0"/>
            <a:t>Windows Embedded operating systems (</a:t>
          </a:r>
          <a:r>
            <a:rPr lang="en-US" sz="1600" b="0" i="0" u="none" dirty="0" smtClean="0">
              <a:solidFill>
                <a:srgbClr val="FF0000"/>
              </a:solidFill>
            </a:rPr>
            <a:t>New!</a:t>
          </a:r>
          <a:r>
            <a:rPr lang="en-US" sz="1600" b="0" i="0" u="none" dirty="0" smtClean="0"/>
            <a:t>)</a:t>
          </a:r>
          <a:endParaRPr lang="en-US" sz="1600" dirty="0"/>
        </a:p>
      </dgm:t>
    </dgm:pt>
    <dgm:pt modelId="{AD7F5809-33B4-4B98-B49B-F07CDF9F532E}" type="parTrans" cxnId="{A793313D-3EBE-4199-B95F-F6E376255D5C}">
      <dgm:prSet/>
      <dgm:spPr/>
      <dgm:t>
        <a:bodyPr/>
        <a:lstStyle/>
        <a:p>
          <a:endParaRPr lang="en-US"/>
        </a:p>
      </dgm:t>
    </dgm:pt>
    <dgm:pt modelId="{48F0B82C-161B-42D5-BD4E-7936FBB52260}" type="sibTrans" cxnId="{A793313D-3EBE-4199-B95F-F6E376255D5C}">
      <dgm:prSet/>
      <dgm:spPr/>
      <dgm:t>
        <a:bodyPr/>
        <a:lstStyle/>
        <a:p>
          <a:endParaRPr lang="en-US"/>
        </a:p>
      </dgm:t>
    </dgm:pt>
    <dgm:pt modelId="{3B8D0601-86F6-4FD0-8E6E-F53A5DDD0ADB}">
      <dgm:prSet phldrT="[Text]" custT="1"/>
      <dgm:spPr/>
      <dgm:t>
        <a:bodyPr/>
        <a:lstStyle/>
        <a:p>
          <a:pPr rtl="0"/>
          <a:r>
            <a:rPr lang="en-US" sz="1600" b="0" i="0" u="none" dirty="0" smtClean="0"/>
            <a:t>Microsoft Dynamics</a:t>
          </a:r>
          <a:r>
            <a:rPr lang="en-US" sz="1600" b="0" i="0" u="none" baseline="30000" dirty="0" smtClean="0"/>
            <a:t>®</a:t>
          </a:r>
          <a:endParaRPr lang="en-US" sz="1600" dirty="0"/>
        </a:p>
      </dgm:t>
    </dgm:pt>
    <dgm:pt modelId="{DAEF9C81-C69D-4AFC-945E-5A5C0167974D}" type="parTrans" cxnId="{725E393B-2163-4ED1-BC98-E4FCBBCC56CD}">
      <dgm:prSet/>
      <dgm:spPr/>
      <dgm:t>
        <a:bodyPr/>
        <a:lstStyle/>
        <a:p>
          <a:endParaRPr lang="en-US"/>
        </a:p>
      </dgm:t>
    </dgm:pt>
    <dgm:pt modelId="{EE8A3070-C1FA-4DC2-80D8-8265AABC565D}" type="sibTrans" cxnId="{725E393B-2163-4ED1-BC98-E4FCBBCC56CD}">
      <dgm:prSet/>
      <dgm:spPr/>
      <dgm:t>
        <a:bodyPr/>
        <a:lstStyle/>
        <a:p>
          <a:endParaRPr lang="en-US"/>
        </a:p>
      </dgm:t>
    </dgm:pt>
    <dgm:pt modelId="{808176DB-E0FC-4783-B807-5F859028F4A4}">
      <dgm:prSet phldrT="[Text]" custT="1"/>
      <dgm:spPr/>
      <dgm:t>
        <a:bodyPr/>
        <a:lstStyle/>
        <a:p>
          <a:pPr rtl="0"/>
          <a:r>
            <a:rPr lang="en-US" sz="1600" b="0" i="0" u="none" dirty="0" smtClean="0"/>
            <a:t>All other Microsoft servers</a:t>
          </a:r>
          <a:endParaRPr lang="en-US" sz="1600" dirty="0"/>
        </a:p>
      </dgm:t>
    </dgm:pt>
    <dgm:pt modelId="{06B68FF2-15D6-426D-9078-CC7595E941FB}" type="parTrans" cxnId="{427D5822-0FD5-4ABC-AABA-7BF1F74A5BA7}">
      <dgm:prSet/>
      <dgm:spPr/>
      <dgm:t>
        <a:bodyPr/>
        <a:lstStyle/>
        <a:p>
          <a:endParaRPr lang="en-US"/>
        </a:p>
      </dgm:t>
    </dgm:pt>
    <dgm:pt modelId="{7122474F-009D-4464-AFDF-A25D392585FE}" type="sibTrans" cxnId="{427D5822-0FD5-4ABC-AABA-7BF1F74A5BA7}">
      <dgm:prSet/>
      <dgm:spPr/>
      <dgm:t>
        <a:bodyPr/>
        <a:lstStyle/>
        <a:p>
          <a:endParaRPr lang="en-US"/>
        </a:p>
      </dgm:t>
    </dgm:pt>
    <dgm:pt modelId="{2F43DA52-C47D-4064-B59C-97920CDFED3F}">
      <dgm:prSet phldrT="[Text]" custT="1"/>
      <dgm:spPr/>
      <dgm:t>
        <a:bodyPr/>
        <a:lstStyle/>
        <a:p>
          <a:pPr rtl="0"/>
          <a:r>
            <a:rPr lang="en-US" sz="1600" b="0" i="0" u="none" dirty="0" smtClean="0"/>
            <a:t>Windows</a:t>
          </a:r>
          <a:r>
            <a:rPr lang="en-US" sz="1600" b="0" i="0" u="none" baseline="30000" dirty="0" smtClean="0"/>
            <a:t>®</a:t>
          </a:r>
          <a:r>
            <a:rPr lang="en-US" sz="1600" b="0" i="0" u="none" dirty="0" smtClean="0"/>
            <a:t> Azure™ (</a:t>
          </a:r>
          <a:r>
            <a:rPr lang="en-US" sz="1600" b="0" i="0" u="none" dirty="0" smtClean="0">
              <a:solidFill>
                <a:srgbClr val="FF0000"/>
              </a:solidFill>
            </a:rPr>
            <a:t>New!</a:t>
          </a:r>
          <a:r>
            <a:rPr lang="en-US" sz="1600" b="0" i="0" u="none" dirty="0" smtClean="0"/>
            <a:t>)</a:t>
          </a:r>
          <a:endParaRPr lang="en-US" sz="1600" dirty="0"/>
        </a:p>
      </dgm:t>
    </dgm:pt>
    <dgm:pt modelId="{D5FBBFFF-BB7F-4407-879B-99EC5BF45922}" type="parTrans" cxnId="{C04DD17D-FDE0-43D0-9CD3-F9FB5D88063E}">
      <dgm:prSet/>
      <dgm:spPr/>
      <dgm:t>
        <a:bodyPr/>
        <a:lstStyle/>
        <a:p>
          <a:endParaRPr lang="en-US"/>
        </a:p>
      </dgm:t>
    </dgm:pt>
    <dgm:pt modelId="{A4EE4FB5-FE28-417F-9560-FFCB264224E2}" type="sibTrans" cxnId="{C04DD17D-FDE0-43D0-9CD3-F9FB5D88063E}">
      <dgm:prSet/>
      <dgm:spPr/>
      <dgm:t>
        <a:bodyPr/>
        <a:lstStyle/>
        <a:p>
          <a:endParaRPr lang="en-US"/>
        </a:p>
      </dgm:t>
    </dgm:pt>
    <dgm:pt modelId="{18D5651B-4D54-4B19-8C5F-B5788285F422}">
      <dgm:prSet phldrT="[Text]" custT="1"/>
      <dgm:spPr/>
      <dgm:t>
        <a:bodyPr/>
        <a:lstStyle/>
        <a:p>
          <a:pPr rtl="0"/>
          <a:r>
            <a:rPr lang="en-US" sz="1600" b="0" i="0" u="none" dirty="0" smtClean="0"/>
            <a:t>Toolkits, Software Development Kits, Driver Development Kits</a:t>
          </a:r>
          <a:endParaRPr lang="en-US" sz="1600" dirty="0"/>
        </a:p>
      </dgm:t>
    </dgm:pt>
    <dgm:pt modelId="{6421B976-2DAB-41EF-9450-36AD4C7B7795}" type="parTrans" cxnId="{D8ACC56C-9C8A-4871-9FD2-7429F37E13BD}">
      <dgm:prSet/>
      <dgm:spPr/>
      <dgm:t>
        <a:bodyPr/>
        <a:lstStyle/>
        <a:p>
          <a:endParaRPr lang="en-US"/>
        </a:p>
      </dgm:t>
    </dgm:pt>
    <dgm:pt modelId="{EA55B1B1-302A-4ADA-8733-7CEC9F5B87BA}" type="sibTrans" cxnId="{D8ACC56C-9C8A-4871-9FD2-7429F37E13BD}">
      <dgm:prSet/>
      <dgm:spPr/>
      <dgm:t>
        <a:bodyPr/>
        <a:lstStyle/>
        <a:p>
          <a:endParaRPr lang="en-US"/>
        </a:p>
      </dgm:t>
    </dgm:pt>
    <dgm:pt modelId="{AEA8497F-150D-48CD-A09A-39D2A0814A65}">
      <dgm:prSet phldrT="[Text]" custT="1"/>
      <dgm:spPr/>
      <dgm:t>
        <a:bodyPr/>
        <a:lstStyle/>
        <a:p>
          <a:pPr rtl="0"/>
          <a:r>
            <a:rPr lang="en-US" sz="1600" b="0" i="0" u="none" smtClean="0"/>
            <a:t>Microsoft</a:t>
          </a:r>
          <a:r>
            <a:rPr lang="en-US" sz="1600" b="0" i="0" u="none" baseline="30000" dirty="0" smtClean="0"/>
            <a:t>®</a:t>
          </a:r>
          <a:r>
            <a:rPr lang="en-US" sz="1600" b="0" i="0" u="none" dirty="0" smtClean="0"/>
            <a:t> SQL Server</a:t>
          </a:r>
          <a:r>
            <a:rPr lang="en-US" sz="1600" b="0" i="0" u="none" baseline="30000" dirty="0" smtClean="0"/>
            <a:t>®</a:t>
          </a:r>
          <a:endParaRPr lang="en-US" sz="1600" dirty="0"/>
        </a:p>
      </dgm:t>
    </dgm:pt>
    <dgm:pt modelId="{437FDD92-214D-4671-9D75-1B424DAF8D76}" type="parTrans" cxnId="{5D720C56-4ACB-4261-B8E9-A94DC4D310B8}">
      <dgm:prSet/>
      <dgm:spPr/>
      <dgm:t>
        <a:bodyPr/>
        <a:lstStyle/>
        <a:p>
          <a:endParaRPr lang="en-US"/>
        </a:p>
      </dgm:t>
    </dgm:pt>
    <dgm:pt modelId="{B978AB95-A3B8-4A79-A520-6DD0119CA2F8}" type="sibTrans" cxnId="{5D720C56-4ACB-4261-B8E9-A94DC4D310B8}">
      <dgm:prSet/>
      <dgm:spPr/>
      <dgm:t>
        <a:bodyPr/>
        <a:lstStyle/>
        <a:p>
          <a:endParaRPr lang="en-US"/>
        </a:p>
      </dgm:t>
    </dgm:pt>
    <dgm:pt modelId="{A83D0EDB-82A8-4F91-B7EF-C34A1D6461E9}">
      <dgm:prSet custT="1"/>
      <dgm:spPr/>
      <dgm:t>
        <a:bodyPr/>
        <a:lstStyle/>
        <a:p>
          <a:pPr rtl="0"/>
          <a:r>
            <a:rPr lang="en-US" sz="1600" b="0" i="0" u="none" dirty="0" smtClean="0"/>
            <a:t>Technical Support</a:t>
          </a:r>
          <a:endParaRPr lang="en-US" sz="1600" b="0" i="0" u="none" dirty="0"/>
        </a:p>
      </dgm:t>
    </dgm:pt>
    <dgm:pt modelId="{63C59408-3447-401C-B7EA-67C317A6731E}" type="parTrans" cxnId="{99E18E87-81A3-4CD9-A3FD-8E5AF89395EB}">
      <dgm:prSet/>
      <dgm:spPr/>
      <dgm:t>
        <a:bodyPr/>
        <a:lstStyle/>
        <a:p>
          <a:endParaRPr lang="en-US"/>
        </a:p>
      </dgm:t>
    </dgm:pt>
    <dgm:pt modelId="{F127D563-C8FB-465B-8011-0919DE34084D}" type="sibTrans" cxnId="{99E18E87-81A3-4CD9-A3FD-8E5AF89395EB}">
      <dgm:prSet/>
      <dgm:spPr/>
      <dgm:t>
        <a:bodyPr/>
        <a:lstStyle/>
        <a:p>
          <a:endParaRPr lang="en-US"/>
        </a:p>
      </dgm:t>
    </dgm:pt>
    <dgm:pt modelId="{4F80864A-DEF9-4C5D-B5BA-3D41C0B5DBFD}">
      <dgm:prSet custT="1"/>
      <dgm:spPr/>
      <dgm:t>
        <a:bodyPr/>
        <a:lstStyle/>
        <a:p>
          <a:pPr rtl="0"/>
          <a:r>
            <a:rPr lang="en-US" sz="1600" b="0" i="0" u="none" dirty="0" smtClean="0"/>
            <a:t>Priority support in MSDN Forums (</a:t>
          </a:r>
          <a:r>
            <a:rPr lang="en-US" sz="1600" b="0" i="0" u="none" dirty="0" smtClean="0">
              <a:solidFill>
                <a:srgbClr val="FF0000"/>
              </a:solidFill>
            </a:rPr>
            <a:t>New!</a:t>
          </a:r>
          <a:r>
            <a:rPr lang="en-US" sz="1600" b="0" i="0" u="none" dirty="0" smtClean="0"/>
            <a:t>)</a:t>
          </a:r>
          <a:endParaRPr lang="en-US" sz="1600" b="0" i="0" u="none" dirty="0"/>
        </a:p>
      </dgm:t>
    </dgm:pt>
    <dgm:pt modelId="{D9C4F525-C170-4588-9448-0654994ABD68}" type="parTrans" cxnId="{BDF7DC71-0036-4F57-887E-3D09D053FBED}">
      <dgm:prSet/>
      <dgm:spPr/>
      <dgm:t>
        <a:bodyPr/>
        <a:lstStyle/>
        <a:p>
          <a:endParaRPr lang="en-US"/>
        </a:p>
      </dgm:t>
    </dgm:pt>
    <dgm:pt modelId="{710FDE7F-F1F6-468B-BE06-4F024ED32182}" type="sibTrans" cxnId="{BDF7DC71-0036-4F57-887E-3D09D053FBED}">
      <dgm:prSet/>
      <dgm:spPr/>
      <dgm:t>
        <a:bodyPr/>
        <a:lstStyle/>
        <a:p>
          <a:endParaRPr lang="en-US"/>
        </a:p>
      </dgm:t>
    </dgm:pt>
    <dgm:pt modelId="{2137D049-8D73-4598-856E-A6E24C0A4E34}">
      <dgm:prSet custT="1"/>
      <dgm:spPr/>
      <dgm:t>
        <a:bodyPr/>
        <a:lstStyle/>
        <a:p>
          <a:pPr rtl="0"/>
          <a:endParaRPr lang="en-US" sz="1600" b="0" i="0" u="none" dirty="0"/>
        </a:p>
      </dgm:t>
    </dgm:pt>
    <dgm:pt modelId="{A832DD8B-E896-4F50-BE66-5212AAEB1824}" type="parTrans" cxnId="{86537B12-A775-40E7-A124-BB1F53707CCA}">
      <dgm:prSet/>
      <dgm:spPr/>
      <dgm:t>
        <a:bodyPr/>
        <a:lstStyle/>
        <a:p>
          <a:endParaRPr lang="en-US"/>
        </a:p>
      </dgm:t>
    </dgm:pt>
    <dgm:pt modelId="{2C34704C-ECEA-4003-8A65-4C8D03269126}" type="sibTrans" cxnId="{86537B12-A775-40E7-A124-BB1F53707CCA}">
      <dgm:prSet/>
      <dgm:spPr/>
      <dgm:t>
        <a:bodyPr/>
        <a:lstStyle/>
        <a:p>
          <a:endParaRPr lang="en-US"/>
        </a:p>
      </dgm:t>
    </dgm:pt>
    <dgm:pt modelId="{77666FBD-AFD5-40F2-B838-9C9417743565}">
      <dgm:prSet custT="1"/>
      <dgm:spPr/>
      <dgm:t>
        <a:bodyPr/>
        <a:lstStyle/>
        <a:p>
          <a:pPr rtl="0"/>
          <a:r>
            <a:rPr lang="en-US" sz="1600" b="0" i="0" u="none" dirty="0" smtClean="0"/>
            <a:t>MSDN Magazine</a:t>
          </a:r>
          <a:endParaRPr lang="en-US" sz="1600" b="0" i="0" u="none" dirty="0"/>
        </a:p>
      </dgm:t>
    </dgm:pt>
    <dgm:pt modelId="{B314B092-7504-4143-88F2-D960625B01C6}" type="parTrans" cxnId="{AF3DE2EC-A332-4633-937F-FC78721B8671}">
      <dgm:prSet/>
      <dgm:spPr/>
      <dgm:t>
        <a:bodyPr/>
        <a:lstStyle/>
        <a:p>
          <a:endParaRPr lang="en-US"/>
        </a:p>
      </dgm:t>
    </dgm:pt>
    <dgm:pt modelId="{0D33972A-FB08-4E0F-AC16-DD336333B883}" type="sibTrans" cxnId="{AF3DE2EC-A332-4633-937F-FC78721B8671}">
      <dgm:prSet/>
      <dgm:spPr/>
      <dgm:t>
        <a:bodyPr/>
        <a:lstStyle/>
        <a:p>
          <a:endParaRPr lang="en-US"/>
        </a:p>
      </dgm:t>
    </dgm:pt>
    <dgm:pt modelId="{6D06A28A-D4A5-4D58-B964-2D7A416ED9F2}">
      <dgm:prSet custT="1"/>
      <dgm:spPr/>
      <dgm:t>
        <a:bodyPr/>
        <a:lstStyle/>
        <a:p>
          <a:pPr rtl="0"/>
          <a:r>
            <a:rPr lang="en-US" sz="1600" b="0" i="0" u="none" dirty="0" smtClean="0"/>
            <a:t>MSDN Flash newsletter</a:t>
          </a:r>
          <a:endParaRPr lang="en-US" sz="1600" b="0" i="0" u="none" dirty="0"/>
        </a:p>
      </dgm:t>
    </dgm:pt>
    <dgm:pt modelId="{D4C81314-2ACD-41BD-B5A7-5934E56A904C}" type="parTrans" cxnId="{09B1624D-03FA-424C-A00E-B67539E2BA14}">
      <dgm:prSet/>
      <dgm:spPr/>
      <dgm:t>
        <a:bodyPr/>
        <a:lstStyle/>
        <a:p>
          <a:endParaRPr lang="en-US"/>
        </a:p>
      </dgm:t>
    </dgm:pt>
    <dgm:pt modelId="{CC4E667D-7653-4411-A921-5E637EB09175}" type="sibTrans" cxnId="{09B1624D-03FA-424C-A00E-B67539E2BA14}">
      <dgm:prSet/>
      <dgm:spPr/>
      <dgm:t>
        <a:bodyPr/>
        <a:lstStyle/>
        <a:p>
          <a:endParaRPr lang="en-US"/>
        </a:p>
      </dgm:t>
    </dgm:pt>
    <dgm:pt modelId="{588EE773-A333-48FE-9787-03E378099649}">
      <dgm:prSet custT="1"/>
      <dgm:spPr/>
      <dgm:t>
        <a:bodyPr/>
        <a:lstStyle/>
        <a:p>
          <a:pPr rtl="0"/>
          <a:endParaRPr lang="en-US" sz="1600" b="0" i="0" u="none" dirty="0"/>
        </a:p>
      </dgm:t>
    </dgm:pt>
    <dgm:pt modelId="{E96A1F8F-0C41-4504-A34C-EF594EC9C5E9}" type="parTrans" cxnId="{34139A1E-DD8B-4118-801C-AFB902E691E7}">
      <dgm:prSet/>
      <dgm:spPr/>
      <dgm:t>
        <a:bodyPr/>
        <a:lstStyle/>
        <a:p>
          <a:endParaRPr lang="en-US"/>
        </a:p>
      </dgm:t>
    </dgm:pt>
    <dgm:pt modelId="{9507ACCD-DC57-4CEF-BC28-DB4062EA250A}" type="sibTrans" cxnId="{34139A1E-DD8B-4118-801C-AFB902E691E7}">
      <dgm:prSet/>
      <dgm:spPr/>
      <dgm:t>
        <a:bodyPr/>
        <a:lstStyle/>
        <a:p>
          <a:endParaRPr lang="en-US"/>
        </a:p>
      </dgm:t>
    </dgm:pt>
    <dgm:pt modelId="{588C90E9-8497-439A-99A5-0C81533152D3}">
      <dgm:prSet custT="1"/>
      <dgm:spPr/>
      <dgm:t>
        <a:bodyPr/>
        <a:lstStyle/>
        <a:p>
          <a:pPr rtl="0"/>
          <a:r>
            <a:rPr lang="en-US" sz="1600" b="0" i="0" u="none" dirty="0" smtClean="0"/>
            <a:t>Online Concierge</a:t>
          </a:r>
          <a:endParaRPr lang="en-US" sz="1600" b="0" i="0" u="none" dirty="0"/>
        </a:p>
      </dgm:t>
    </dgm:pt>
    <dgm:pt modelId="{36D37B53-17B6-4384-86CF-347E5F7CBE9B}" type="parTrans" cxnId="{9BAEEA35-1BB7-40D8-BB05-6B36B99DF4A3}">
      <dgm:prSet/>
      <dgm:spPr/>
      <dgm:t>
        <a:bodyPr/>
        <a:lstStyle/>
        <a:p>
          <a:endParaRPr lang="en-US"/>
        </a:p>
      </dgm:t>
    </dgm:pt>
    <dgm:pt modelId="{813117BC-15CF-4BC3-8EE9-C4A15AB16B50}" type="sibTrans" cxnId="{9BAEEA35-1BB7-40D8-BB05-6B36B99DF4A3}">
      <dgm:prSet/>
      <dgm:spPr/>
      <dgm:t>
        <a:bodyPr/>
        <a:lstStyle/>
        <a:p>
          <a:endParaRPr lang="en-US"/>
        </a:p>
      </dgm:t>
    </dgm:pt>
    <dgm:pt modelId="{ACE5389C-CD7C-4DCA-9631-B4AFEE1B21E5}" type="pres">
      <dgm:prSet presAssocID="{10F7964E-3A78-4CFB-98E9-11F52EA975BC}" presName="Name0" presStyleCnt="0">
        <dgm:presLayoutVars>
          <dgm:dir/>
          <dgm:animLvl val="lvl"/>
          <dgm:resizeHandles val="exact"/>
        </dgm:presLayoutVars>
      </dgm:prSet>
      <dgm:spPr/>
      <dgm:t>
        <a:bodyPr/>
        <a:lstStyle/>
        <a:p>
          <a:endParaRPr lang="en-US"/>
        </a:p>
      </dgm:t>
    </dgm:pt>
    <dgm:pt modelId="{EB7FC862-4BC5-4F5B-BCB4-6A41052BD788}" type="pres">
      <dgm:prSet presAssocID="{BF80C76E-D3DF-4BAE-89E5-F49E9FB65DE1}" presName="composite" presStyleCnt="0"/>
      <dgm:spPr/>
    </dgm:pt>
    <dgm:pt modelId="{1830954A-352A-40BA-BAB1-513DF5D62367}" type="pres">
      <dgm:prSet presAssocID="{BF80C76E-D3DF-4BAE-89E5-F49E9FB65DE1}" presName="parTx" presStyleLbl="alignNode1" presStyleIdx="0" presStyleCnt="3">
        <dgm:presLayoutVars>
          <dgm:chMax val="0"/>
          <dgm:chPref val="0"/>
          <dgm:bulletEnabled val="1"/>
        </dgm:presLayoutVars>
      </dgm:prSet>
      <dgm:spPr/>
      <dgm:t>
        <a:bodyPr/>
        <a:lstStyle/>
        <a:p>
          <a:endParaRPr lang="en-US"/>
        </a:p>
      </dgm:t>
    </dgm:pt>
    <dgm:pt modelId="{E01D56C6-7194-4745-84BD-6F772C220A56}" type="pres">
      <dgm:prSet presAssocID="{BF80C76E-D3DF-4BAE-89E5-F49E9FB65DE1}" presName="desTx" presStyleLbl="alignAccFollowNode1" presStyleIdx="0" presStyleCnt="3">
        <dgm:presLayoutVars>
          <dgm:bulletEnabled val="1"/>
        </dgm:presLayoutVars>
      </dgm:prSet>
      <dgm:spPr/>
      <dgm:t>
        <a:bodyPr/>
        <a:lstStyle/>
        <a:p>
          <a:endParaRPr lang="en-US"/>
        </a:p>
      </dgm:t>
    </dgm:pt>
    <dgm:pt modelId="{F557A1C3-9895-4FBA-B8E9-60E4B3A11F1E}" type="pres">
      <dgm:prSet presAssocID="{22759355-8134-4863-81EC-127060816CB5}" presName="space" presStyleCnt="0"/>
      <dgm:spPr/>
    </dgm:pt>
    <dgm:pt modelId="{165DF670-6850-4D9F-8957-994AFE8610D2}" type="pres">
      <dgm:prSet presAssocID="{C6551C69-ECE1-4413-A315-5C6E016EB4C3}" presName="composite" presStyleCnt="0"/>
      <dgm:spPr/>
    </dgm:pt>
    <dgm:pt modelId="{6F97B528-9D29-405F-8393-737980F81BFC}" type="pres">
      <dgm:prSet presAssocID="{C6551C69-ECE1-4413-A315-5C6E016EB4C3}" presName="parTx" presStyleLbl="alignNode1" presStyleIdx="1" presStyleCnt="3">
        <dgm:presLayoutVars>
          <dgm:chMax val="0"/>
          <dgm:chPref val="0"/>
          <dgm:bulletEnabled val="1"/>
        </dgm:presLayoutVars>
      </dgm:prSet>
      <dgm:spPr/>
      <dgm:t>
        <a:bodyPr/>
        <a:lstStyle/>
        <a:p>
          <a:endParaRPr lang="en-US"/>
        </a:p>
      </dgm:t>
    </dgm:pt>
    <dgm:pt modelId="{70281F26-FCF3-4F07-A77F-B943BE657CDE}" type="pres">
      <dgm:prSet presAssocID="{C6551C69-ECE1-4413-A315-5C6E016EB4C3}" presName="desTx" presStyleLbl="alignAccFollowNode1" presStyleIdx="1" presStyleCnt="3">
        <dgm:presLayoutVars>
          <dgm:bulletEnabled val="1"/>
        </dgm:presLayoutVars>
      </dgm:prSet>
      <dgm:spPr/>
      <dgm:t>
        <a:bodyPr/>
        <a:lstStyle/>
        <a:p>
          <a:endParaRPr lang="en-US"/>
        </a:p>
      </dgm:t>
    </dgm:pt>
    <dgm:pt modelId="{C15CBA61-A190-4F36-9490-975C78749116}" type="pres">
      <dgm:prSet presAssocID="{8A7B640F-9F79-4ECD-A341-ADB5F794C257}" presName="space" presStyleCnt="0"/>
      <dgm:spPr/>
    </dgm:pt>
    <dgm:pt modelId="{6641BF1D-5F4E-433C-B3AC-A7C68C78C727}" type="pres">
      <dgm:prSet presAssocID="{B69519B7-FB26-4550-9533-A47B18FCBF72}" presName="composite" presStyleCnt="0"/>
      <dgm:spPr/>
    </dgm:pt>
    <dgm:pt modelId="{035E5473-5FBD-47CB-B6EE-6F0548EFD3BC}" type="pres">
      <dgm:prSet presAssocID="{B69519B7-FB26-4550-9533-A47B18FCBF72}" presName="parTx" presStyleLbl="alignNode1" presStyleIdx="2" presStyleCnt="3">
        <dgm:presLayoutVars>
          <dgm:chMax val="0"/>
          <dgm:chPref val="0"/>
          <dgm:bulletEnabled val="1"/>
        </dgm:presLayoutVars>
      </dgm:prSet>
      <dgm:spPr/>
      <dgm:t>
        <a:bodyPr/>
        <a:lstStyle/>
        <a:p>
          <a:endParaRPr lang="en-US"/>
        </a:p>
      </dgm:t>
    </dgm:pt>
    <dgm:pt modelId="{FA16E01D-DF94-443A-8487-CBD7F5004101}" type="pres">
      <dgm:prSet presAssocID="{B69519B7-FB26-4550-9533-A47B18FCBF72}" presName="desTx" presStyleLbl="alignAccFollowNode1" presStyleIdx="2" presStyleCnt="3">
        <dgm:presLayoutVars>
          <dgm:bulletEnabled val="1"/>
        </dgm:presLayoutVars>
      </dgm:prSet>
      <dgm:spPr/>
      <dgm:t>
        <a:bodyPr/>
        <a:lstStyle/>
        <a:p>
          <a:endParaRPr lang="en-US"/>
        </a:p>
      </dgm:t>
    </dgm:pt>
  </dgm:ptLst>
  <dgm:cxnLst>
    <dgm:cxn modelId="{16C478AB-7B01-4C86-AC4F-B203F2CE135A}" srcId="{10F7964E-3A78-4CFB-98E9-11F52EA975BC}" destId="{C6551C69-ECE1-4413-A315-5C6E016EB4C3}" srcOrd="1" destOrd="0" parTransId="{14DB566C-AA91-416E-BEF0-BE472615F929}" sibTransId="{8A7B640F-9F79-4ECD-A341-ADB5F794C257}"/>
    <dgm:cxn modelId="{48CE5279-8886-40EC-8551-0CEF0DC15DCF}" srcId="{C6551C69-ECE1-4413-A315-5C6E016EB4C3}" destId="{0A190983-CC27-4293-9B28-826E84007AF6}" srcOrd="0" destOrd="0" parTransId="{CCE22205-1013-4976-83A0-240494B1042F}" sibTransId="{44F38FF8-5B14-4057-9BF4-AA86F59A4042}"/>
    <dgm:cxn modelId="{BEA90D4C-A3D8-4C1C-9558-75E876E5FA73}" srcId="{BF80C76E-D3DF-4BAE-89E5-F49E9FB65DE1}" destId="{190AD533-1089-4341-9BD7-C8C269D7E487}" srcOrd="0" destOrd="0" parTransId="{D0A42B79-3227-427C-BE4C-8F16F59977D4}" sibTransId="{CCF35F52-6DDE-4789-8D22-D0897DCCF309}"/>
    <dgm:cxn modelId="{7E657D0D-4505-48BE-8764-2837C6F5420B}" srcId="{B69519B7-FB26-4550-9533-A47B18FCBF72}" destId="{0996F078-E9E3-487F-98BA-37B94C5628F3}" srcOrd="0" destOrd="0" parTransId="{FF4C0F8F-3AEF-433D-8BDE-BC438B886F80}" sibTransId="{76945184-D894-4842-81E1-B57B08CEEA14}"/>
    <dgm:cxn modelId="{E78DC872-1C82-4859-98EC-15B5A7568CEA}" type="presOf" srcId="{10F7964E-3A78-4CFB-98E9-11F52EA975BC}" destId="{ACE5389C-CD7C-4DCA-9631-B4AFEE1B21E5}" srcOrd="0" destOrd="0" presId="urn:microsoft.com/office/officeart/2005/8/layout/hList1"/>
    <dgm:cxn modelId="{9D72D5A5-7861-4C65-8D69-2AA9265D8721}" type="presOf" srcId="{A83D0EDB-82A8-4F91-B7EF-C34A1D6461E9}" destId="{FA16E01D-DF94-443A-8487-CBD7F5004101}" srcOrd="0" destOrd="1" presId="urn:microsoft.com/office/officeart/2005/8/layout/hList1"/>
    <dgm:cxn modelId="{5D720C56-4ACB-4261-B8E9-A94DC4D310B8}" srcId="{C6551C69-ECE1-4413-A315-5C6E016EB4C3}" destId="{AEA8497F-150D-48CD-A09A-39D2A0814A65}" srcOrd="3" destOrd="0" parTransId="{437FDD92-214D-4671-9D75-1B424DAF8D76}" sibTransId="{B978AB95-A3B8-4A79-A520-6DD0119CA2F8}"/>
    <dgm:cxn modelId="{BDF7DC71-0036-4F57-887E-3D09D053FBED}" srcId="{B69519B7-FB26-4550-9533-A47B18FCBF72}" destId="{4F80864A-DEF9-4C5D-B5BA-3D41C0B5DBFD}" srcOrd="2" destOrd="0" parTransId="{D9C4F525-C170-4588-9448-0654994ABD68}" sibTransId="{710FDE7F-F1F6-468B-BE06-4F024ED32182}"/>
    <dgm:cxn modelId="{EA52C76A-274B-4784-A36A-4B73F542B124}" type="presOf" srcId="{2137D049-8D73-4598-856E-A6E24C0A4E34}" destId="{FA16E01D-DF94-443A-8487-CBD7F5004101}" srcOrd="0" destOrd="7" presId="urn:microsoft.com/office/officeart/2005/8/layout/hList1"/>
    <dgm:cxn modelId="{79E1DD8F-0BB3-44FF-974E-18758E9324DC}" srcId="{10F7964E-3A78-4CFB-98E9-11F52EA975BC}" destId="{BF80C76E-D3DF-4BAE-89E5-F49E9FB65DE1}" srcOrd="0" destOrd="0" parTransId="{A1BFB555-3B4B-4D66-93BE-B4FB1AE057F6}" sibTransId="{22759355-8134-4863-81EC-127060816CB5}"/>
    <dgm:cxn modelId="{16759268-2551-4472-B7CA-81C42D3057DE}" type="presOf" srcId="{4F80864A-DEF9-4C5D-B5BA-3D41C0B5DBFD}" destId="{FA16E01D-DF94-443A-8487-CBD7F5004101}" srcOrd="0" destOrd="2" presId="urn:microsoft.com/office/officeart/2005/8/layout/hList1"/>
    <dgm:cxn modelId="{8A978EF8-989E-45A8-AFC3-FD7D917FFEA0}" srcId="{BF80C76E-D3DF-4BAE-89E5-F49E9FB65DE1}" destId="{FA16EA2C-0FEC-4A9D-807D-4F1E1B3020BE}" srcOrd="1" destOrd="0" parTransId="{4C3FFE4D-B084-4596-A566-3E7F4D636C2F}" sibTransId="{7E96C71F-3716-4E22-9AC3-DEC155F4663E}"/>
    <dgm:cxn modelId="{296718C7-E9DD-4FD8-903B-C9352E100829}" type="presOf" srcId="{0996F078-E9E3-487F-98BA-37B94C5628F3}" destId="{FA16E01D-DF94-443A-8487-CBD7F5004101}" srcOrd="0" destOrd="0" presId="urn:microsoft.com/office/officeart/2005/8/layout/hList1"/>
    <dgm:cxn modelId="{264C51C7-FAF6-4D1E-8B56-BBD09849D66F}" type="presOf" srcId="{BF80C76E-D3DF-4BAE-89E5-F49E9FB65DE1}" destId="{1830954A-352A-40BA-BAB1-513DF5D62367}" srcOrd="0" destOrd="0" presId="urn:microsoft.com/office/officeart/2005/8/layout/hList1"/>
    <dgm:cxn modelId="{99E18E87-81A3-4CD9-A3FD-8E5AF89395EB}" srcId="{B69519B7-FB26-4550-9533-A47B18FCBF72}" destId="{A83D0EDB-82A8-4F91-B7EF-C34A1D6461E9}" srcOrd="1" destOrd="0" parTransId="{63C59408-3447-401C-B7EA-67C317A6731E}" sibTransId="{F127D563-C8FB-465B-8011-0919DE34084D}"/>
    <dgm:cxn modelId="{FE3F0AF3-AF99-4A08-A47E-E926C3C9E0C6}" type="presOf" srcId="{FA16EA2C-0FEC-4A9D-807D-4F1E1B3020BE}" destId="{E01D56C6-7194-4745-84BD-6F772C220A56}" srcOrd="0" destOrd="1" presId="urn:microsoft.com/office/officeart/2005/8/layout/hList1"/>
    <dgm:cxn modelId="{E401B5D9-577A-45DD-80C8-26513AFFFAA6}" srcId="{BF80C76E-D3DF-4BAE-89E5-F49E9FB65DE1}" destId="{89684457-4761-425B-A077-370FBD0B5DB3}" srcOrd="3" destOrd="0" parTransId="{ECC71E41-FB76-404A-BF29-A9E951B7A22C}" sibTransId="{7245BD54-F859-465B-AD20-9E16716BA0F8}"/>
    <dgm:cxn modelId="{34139A1E-DD8B-4118-801C-AFB902E691E7}" srcId="{B69519B7-FB26-4550-9533-A47B18FCBF72}" destId="{588EE773-A333-48FE-9787-03E378099649}" srcOrd="6" destOrd="0" parTransId="{E96A1F8F-0C41-4504-A34C-EF594EC9C5E9}" sibTransId="{9507ACCD-DC57-4CEF-BC28-DB4062EA250A}"/>
    <dgm:cxn modelId="{C33332BD-8626-47CA-9BEA-AAF4C325DB0E}" type="presOf" srcId="{18D5651B-4D54-4B19-8C5F-B5788285F422}" destId="{70281F26-FCF3-4F07-A77F-B943BE657CDE}" srcOrd="0" destOrd="6" presId="urn:microsoft.com/office/officeart/2005/8/layout/hList1"/>
    <dgm:cxn modelId="{F37E7F2C-E2ED-498C-8D08-7D91F97720F8}" type="presOf" srcId="{AEA8497F-150D-48CD-A09A-39D2A0814A65}" destId="{70281F26-FCF3-4F07-A77F-B943BE657CDE}" srcOrd="0" destOrd="3" presId="urn:microsoft.com/office/officeart/2005/8/layout/hList1"/>
    <dgm:cxn modelId="{D1795021-9B2E-47BB-AF05-642C5116BEBF}" type="presOf" srcId="{89684457-4761-425B-A077-370FBD0B5DB3}" destId="{E01D56C6-7194-4745-84BD-6F772C220A56}" srcOrd="0" destOrd="3" presId="urn:microsoft.com/office/officeart/2005/8/layout/hList1"/>
    <dgm:cxn modelId="{02EA3CFF-2DC9-4A66-92E0-E91CA60923A2}" srcId="{10F7964E-3A78-4CFB-98E9-11F52EA975BC}" destId="{B69519B7-FB26-4550-9533-A47B18FCBF72}" srcOrd="2" destOrd="0" parTransId="{55E1ECA3-7C0D-4C85-B020-5C8C0075A72D}" sibTransId="{7C820358-DE21-4217-A74C-B742D0D66E3F}"/>
    <dgm:cxn modelId="{81869E20-A1DD-4C84-84C7-8555CFFA662B}" type="presOf" srcId="{87A76E3E-BF56-4839-888C-8FA9631C8307}" destId="{E01D56C6-7194-4745-84BD-6F772C220A56}" srcOrd="0" destOrd="5" presId="urn:microsoft.com/office/officeart/2005/8/layout/hList1"/>
    <dgm:cxn modelId="{725E393B-2163-4ED1-BC98-E4FCBBCC56CD}" srcId="{C6551C69-ECE1-4413-A315-5C6E016EB4C3}" destId="{3B8D0601-86F6-4FD0-8E6E-F53A5DDD0ADB}" srcOrd="4" destOrd="0" parTransId="{DAEF9C81-C69D-4AFC-945E-5A5C0167974D}" sibTransId="{EE8A3070-C1FA-4DC2-80D8-8265AABC565D}"/>
    <dgm:cxn modelId="{3B511040-F4E8-4D81-9A9D-B635C7D584ED}" type="presOf" srcId="{588C90E9-8497-439A-99A5-0C81533152D3}" destId="{FA16E01D-DF94-443A-8487-CBD7F5004101}" srcOrd="0" destOrd="5" presId="urn:microsoft.com/office/officeart/2005/8/layout/hList1"/>
    <dgm:cxn modelId="{AF3DE2EC-A332-4633-937F-FC78721B8671}" srcId="{B69519B7-FB26-4550-9533-A47B18FCBF72}" destId="{77666FBD-AFD5-40F2-B838-9C9417743565}" srcOrd="3" destOrd="0" parTransId="{B314B092-7504-4143-88F2-D960625B01C6}" sibTransId="{0D33972A-FB08-4E0F-AC16-DD336333B883}"/>
    <dgm:cxn modelId="{0248432C-043D-49C8-B805-B8DF0EEB16B7}" srcId="{BF80C76E-D3DF-4BAE-89E5-F49E9FB65DE1}" destId="{F825DEC5-1A5F-4297-B2D1-FE18C83ED51F}" srcOrd="2" destOrd="0" parTransId="{C153E2BE-5EF2-4C6D-A93B-9A62F21F88D7}" sibTransId="{516FA6EC-FEB8-489A-9104-94CADD41E421}"/>
    <dgm:cxn modelId="{84A4B462-757B-4572-8205-A3501AC69544}" srcId="{BF80C76E-D3DF-4BAE-89E5-F49E9FB65DE1}" destId="{EFB13684-A16F-4AF6-920A-B193593A17C6}" srcOrd="4" destOrd="0" parTransId="{DF894278-7E30-413F-A0F8-FB234F3AD933}" sibTransId="{475B7B45-F2BF-4A6C-A83D-363EE2D69DF0}"/>
    <dgm:cxn modelId="{F1DF7F18-CDED-4AD0-B0E6-3E67209C62EE}" type="presOf" srcId="{EFB13684-A16F-4AF6-920A-B193593A17C6}" destId="{E01D56C6-7194-4745-84BD-6F772C220A56}" srcOrd="0" destOrd="4" presId="urn:microsoft.com/office/officeart/2005/8/layout/hList1"/>
    <dgm:cxn modelId="{E7A9F15B-4E21-41DD-B56F-3AD70AC2EE53}" type="presOf" srcId="{808176DB-E0FC-4783-B807-5F859028F4A4}" destId="{70281F26-FCF3-4F07-A77F-B943BE657CDE}" srcOrd="0" destOrd="5" presId="urn:microsoft.com/office/officeart/2005/8/layout/hList1"/>
    <dgm:cxn modelId="{C04DD17D-FDE0-43D0-9CD3-F9FB5D88063E}" srcId="{C6551C69-ECE1-4413-A315-5C6E016EB4C3}" destId="{2F43DA52-C47D-4064-B59C-97920CDFED3F}" srcOrd="1" destOrd="0" parTransId="{D5FBBFFF-BB7F-4407-879B-99EC5BF45922}" sibTransId="{A4EE4FB5-FE28-417F-9560-FFCB264224E2}"/>
    <dgm:cxn modelId="{96641146-27EE-4EAA-9D06-0CF9DC9489AB}" type="presOf" srcId="{B69519B7-FB26-4550-9533-A47B18FCBF72}" destId="{035E5473-5FBD-47CB-B6EE-6F0548EFD3BC}" srcOrd="0" destOrd="0" presId="urn:microsoft.com/office/officeart/2005/8/layout/hList1"/>
    <dgm:cxn modelId="{6DC2AE82-B2F5-4CA0-9414-69DC6770335D}" type="presOf" srcId="{032F168F-A932-4A4B-813E-E66E6E1B670F}" destId="{E01D56C6-7194-4745-84BD-6F772C220A56}" srcOrd="0" destOrd="6" presId="urn:microsoft.com/office/officeart/2005/8/layout/hList1"/>
    <dgm:cxn modelId="{2D01957C-534A-44BB-882D-2AEEED77DDF4}" type="presOf" srcId="{C6551C69-ECE1-4413-A315-5C6E016EB4C3}" destId="{6F97B528-9D29-405F-8393-737980F81BFC}" srcOrd="0" destOrd="0" presId="urn:microsoft.com/office/officeart/2005/8/layout/hList1"/>
    <dgm:cxn modelId="{FAFEBCAC-C2C7-47DD-97D0-1118E1E471C4}" type="presOf" srcId="{190AD533-1089-4341-9BD7-C8C269D7E487}" destId="{E01D56C6-7194-4745-84BD-6F772C220A56}" srcOrd="0" destOrd="0" presId="urn:microsoft.com/office/officeart/2005/8/layout/hList1"/>
    <dgm:cxn modelId="{D7A2DDBC-EE2E-49D4-AE28-02C516B42F2C}" type="presOf" srcId="{3B8D0601-86F6-4FD0-8E6E-F53A5DDD0ADB}" destId="{70281F26-FCF3-4F07-A77F-B943BE657CDE}" srcOrd="0" destOrd="4" presId="urn:microsoft.com/office/officeart/2005/8/layout/hList1"/>
    <dgm:cxn modelId="{9BAEEA35-1BB7-40D8-BB05-6B36B99DF4A3}" srcId="{B69519B7-FB26-4550-9533-A47B18FCBF72}" destId="{588C90E9-8497-439A-99A5-0C81533152D3}" srcOrd="5" destOrd="0" parTransId="{36D37B53-17B6-4384-86CF-347E5F7CBE9B}" sibTransId="{813117BC-15CF-4BC3-8EE9-C4A15AB16B50}"/>
    <dgm:cxn modelId="{057086AE-590B-4751-97AE-9ED7F63477E7}" type="presOf" srcId="{0A190983-CC27-4293-9B28-826E84007AF6}" destId="{70281F26-FCF3-4F07-A77F-B943BE657CDE}" srcOrd="0" destOrd="0" presId="urn:microsoft.com/office/officeart/2005/8/layout/hList1"/>
    <dgm:cxn modelId="{D8ACC56C-9C8A-4871-9FD2-7429F37E13BD}" srcId="{C6551C69-ECE1-4413-A315-5C6E016EB4C3}" destId="{18D5651B-4D54-4B19-8C5F-B5788285F422}" srcOrd="6" destOrd="0" parTransId="{6421B976-2DAB-41EF-9450-36AD4C7B7795}" sibTransId="{EA55B1B1-302A-4ADA-8733-7CEC9F5B87BA}"/>
    <dgm:cxn modelId="{427D5822-0FD5-4ABC-AABA-7BF1F74A5BA7}" srcId="{C6551C69-ECE1-4413-A315-5C6E016EB4C3}" destId="{808176DB-E0FC-4783-B807-5F859028F4A4}" srcOrd="5" destOrd="0" parTransId="{06B68FF2-15D6-426D-9078-CC7595E941FB}" sibTransId="{7122474F-009D-4464-AFDF-A25D392585FE}"/>
    <dgm:cxn modelId="{2F1C73B3-4F6A-468E-B767-E6A2E7A1B39A}" srcId="{BF80C76E-D3DF-4BAE-89E5-F49E9FB65DE1}" destId="{032F168F-A932-4A4B-813E-E66E6E1B670F}" srcOrd="6" destOrd="0" parTransId="{5C2D73E7-9B5E-4AD2-9270-7A525F9B1B56}" sibTransId="{CC8584E3-8613-44BE-AEBC-21E56D693C31}"/>
    <dgm:cxn modelId="{505B740D-B5E9-4EBD-9329-22CC5B3B6596}" type="presOf" srcId="{588EE773-A333-48FE-9787-03E378099649}" destId="{FA16E01D-DF94-443A-8487-CBD7F5004101}" srcOrd="0" destOrd="6" presId="urn:microsoft.com/office/officeart/2005/8/layout/hList1"/>
    <dgm:cxn modelId="{C9F11124-485E-46CF-A410-6F40834DF90F}" type="presOf" srcId="{77666FBD-AFD5-40F2-B838-9C9417743565}" destId="{FA16E01D-DF94-443A-8487-CBD7F5004101}" srcOrd="0" destOrd="3" presId="urn:microsoft.com/office/officeart/2005/8/layout/hList1"/>
    <dgm:cxn modelId="{38FB69A9-8C62-44F5-AA00-D7D4604F5A30}" type="presOf" srcId="{6D06A28A-D4A5-4D58-B964-2D7A416ED9F2}" destId="{FA16E01D-DF94-443A-8487-CBD7F5004101}" srcOrd="0" destOrd="4" presId="urn:microsoft.com/office/officeart/2005/8/layout/hList1"/>
    <dgm:cxn modelId="{DF05A061-7CEA-435D-87BB-8331071323F5}" srcId="{BF80C76E-D3DF-4BAE-89E5-F49E9FB65DE1}" destId="{87A76E3E-BF56-4839-888C-8FA9631C8307}" srcOrd="5" destOrd="0" parTransId="{984BF6DF-0E0B-4780-8E23-260CF76FD13C}" sibTransId="{68B5CD84-F546-4332-969D-261E8D3E5EF0}"/>
    <dgm:cxn modelId="{AE3B64FE-A189-4970-B5D2-EE86AD8610DF}" type="presOf" srcId="{B5F4F465-67A5-4D64-91C5-AAB7DAB167D0}" destId="{70281F26-FCF3-4F07-A77F-B943BE657CDE}" srcOrd="0" destOrd="2" presId="urn:microsoft.com/office/officeart/2005/8/layout/hList1"/>
    <dgm:cxn modelId="{86537B12-A775-40E7-A124-BB1F53707CCA}" srcId="{B69519B7-FB26-4550-9533-A47B18FCBF72}" destId="{2137D049-8D73-4598-856E-A6E24C0A4E34}" srcOrd="7" destOrd="0" parTransId="{A832DD8B-E896-4F50-BE66-5212AAEB1824}" sibTransId="{2C34704C-ECEA-4003-8A65-4C8D03269126}"/>
    <dgm:cxn modelId="{09B1624D-03FA-424C-A00E-B67539E2BA14}" srcId="{B69519B7-FB26-4550-9533-A47B18FCBF72}" destId="{6D06A28A-D4A5-4D58-B964-2D7A416ED9F2}" srcOrd="4" destOrd="0" parTransId="{D4C81314-2ACD-41BD-B5A7-5934E56A904C}" sibTransId="{CC4E667D-7653-4411-A921-5E637EB09175}"/>
    <dgm:cxn modelId="{A793313D-3EBE-4199-B95F-F6E376255D5C}" srcId="{C6551C69-ECE1-4413-A315-5C6E016EB4C3}" destId="{B5F4F465-67A5-4D64-91C5-AAB7DAB167D0}" srcOrd="2" destOrd="0" parTransId="{AD7F5809-33B4-4B98-B49B-F07CDF9F532E}" sibTransId="{48F0B82C-161B-42D5-BD4E-7936FBB52260}"/>
    <dgm:cxn modelId="{F65B3CD6-B045-410D-A866-2AE8C760802B}" type="presOf" srcId="{F825DEC5-1A5F-4297-B2D1-FE18C83ED51F}" destId="{E01D56C6-7194-4745-84BD-6F772C220A56}" srcOrd="0" destOrd="2" presId="urn:microsoft.com/office/officeart/2005/8/layout/hList1"/>
    <dgm:cxn modelId="{7298AD1E-DA4F-4739-B7AC-75C96CF0217D}" type="presOf" srcId="{2F43DA52-C47D-4064-B59C-97920CDFED3F}" destId="{70281F26-FCF3-4F07-A77F-B943BE657CDE}" srcOrd="0" destOrd="1" presId="urn:microsoft.com/office/officeart/2005/8/layout/hList1"/>
    <dgm:cxn modelId="{4164A6E1-B420-49F7-88AE-EABC6B53413C}" type="presParOf" srcId="{ACE5389C-CD7C-4DCA-9631-B4AFEE1B21E5}" destId="{EB7FC862-4BC5-4F5B-BCB4-6A41052BD788}" srcOrd="0" destOrd="0" presId="urn:microsoft.com/office/officeart/2005/8/layout/hList1"/>
    <dgm:cxn modelId="{7B840C33-272C-48E8-B3A4-0B4BE2CAB764}" type="presParOf" srcId="{EB7FC862-4BC5-4F5B-BCB4-6A41052BD788}" destId="{1830954A-352A-40BA-BAB1-513DF5D62367}" srcOrd="0" destOrd="0" presId="urn:microsoft.com/office/officeart/2005/8/layout/hList1"/>
    <dgm:cxn modelId="{F59E2847-661F-4ADD-9357-5C1D59E63A5F}" type="presParOf" srcId="{EB7FC862-4BC5-4F5B-BCB4-6A41052BD788}" destId="{E01D56C6-7194-4745-84BD-6F772C220A56}" srcOrd="1" destOrd="0" presId="urn:microsoft.com/office/officeart/2005/8/layout/hList1"/>
    <dgm:cxn modelId="{3EF4F3DF-561D-4A89-A1F7-DC63ABF2BB42}" type="presParOf" srcId="{ACE5389C-CD7C-4DCA-9631-B4AFEE1B21E5}" destId="{F557A1C3-9895-4FBA-B8E9-60E4B3A11F1E}" srcOrd="1" destOrd="0" presId="urn:microsoft.com/office/officeart/2005/8/layout/hList1"/>
    <dgm:cxn modelId="{193A1DE9-B53A-4269-B54B-FB9DB5C463B4}" type="presParOf" srcId="{ACE5389C-CD7C-4DCA-9631-B4AFEE1B21E5}" destId="{165DF670-6850-4D9F-8957-994AFE8610D2}" srcOrd="2" destOrd="0" presId="urn:microsoft.com/office/officeart/2005/8/layout/hList1"/>
    <dgm:cxn modelId="{62E3847F-5FFC-4547-92C5-A8409D6C38C0}" type="presParOf" srcId="{165DF670-6850-4D9F-8957-994AFE8610D2}" destId="{6F97B528-9D29-405F-8393-737980F81BFC}" srcOrd="0" destOrd="0" presId="urn:microsoft.com/office/officeart/2005/8/layout/hList1"/>
    <dgm:cxn modelId="{056C8F0A-69EE-4495-97E1-DD7193AAFC95}" type="presParOf" srcId="{165DF670-6850-4D9F-8957-994AFE8610D2}" destId="{70281F26-FCF3-4F07-A77F-B943BE657CDE}" srcOrd="1" destOrd="0" presId="urn:microsoft.com/office/officeart/2005/8/layout/hList1"/>
    <dgm:cxn modelId="{97DE716C-535D-4DED-B232-AED8F5EDE825}" type="presParOf" srcId="{ACE5389C-CD7C-4DCA-9631-B4AFEE1B21E5}" destId="{C15CBA61-A190-4F36-9490-975C78749116}" srcOrd="3" destOrd="0" presId="urn:microsoft.com/office/officeart/2005/8/layout/hList1"/>
    <dgm:cxn modelId="{93D2DC5B-EFAA-4AE4-B276-EED4796BC76E}" type="presParOf" srcId="{ACE5389C-CD7C-4DCA-9631-B4AFEE1B21E5}" destId="{6641BF1D-5F4E-433C-B3AC-A7C68C78C727}" srcOrd="4" destOrd="0" presId="urn:microsoft.com/office/officeart/2005/8/layout/hList1"/>
    <dgm:cxn modelId="{BAB2AAE4-C05D-410E-B520-DF2299903466}" type="presParOf" srcId="{6641BF1D-5F4E-433C-B3AC-A7C68C78C727}" destId="{035E5473-5FBD-47CB-B6EE-6F0548EFD3BC}" srcOrd="0" destOrd="0" presId="urn:microsoft.com/office/officeart/2005/8/layout/hList1"/>
    <dgm:cxn modelId="{0E391FC2-E979-44B4-AC03-F38C791E1345}" type="presParOf" srcId="{6641BF1D-5F4E-433C-B3AC-A7C68C78C727}" destId="{FA16E01D-DF94-443A-8487-CBD7F500410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0954A-352A-40BA-BAB1-513DF5D62367}">
      <dsp:nvSpPr>
        <dsp:cNvPr id="0" name=""/>
        <dsp:cNvSpPr/>
      </dsp:nvSpPr>
      <dsp:spPr>
        <a:xfrm>
          <a:off x="2762" y="357123"/>
          <a:ext cx="2693193" cy="1077277"/>
        </a:xfrm>
        <a:prstGeom prst="rect">
          <a:avLst/>
        </a:prstGeom>
        <a:gradFill rotWithShape="0">
          <a:gsLst>
            <a:gs pos="0">
              <a:schemeClr val="accent1">
                <a:hueOff val="0"/>
                <a:satOff val="0"/>
                <a:lumOff val="0"/>
                <a:alphaOff val="0"/>
                <a:tint val="70000"/>
                <a:satMod val="180000"/>
              </a:schemeClr>
            </a:gs>
            <a:gs pos="62000">
              <a:schemeClr val="accent1">
                <a:hueOff val="0"/>
                <a:satOff val="0"/>
                <a:lumOff val="0"/>
                <a:alphaOff val="0"/>
                <a:tint val="30000"/>
                <a:satMod val="180000"/>
              </a:schemeClr>
            </a:gs>
            <a:gs pos="100000">
              <a:schemeClr val="accent1">
                <a:hueOff val="0"/>
                <a:satOff val="0"/>
                <a:lumOff val="0"/>
                <a:alphaOff val="0"/>
                <a:tint val="22000"/>
                <a:satMod val="180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43137"/>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0" kern="1200" dirty="0" smtClean="0">
              <a:latin typeface="Segoe Semibold" pitchFamily="34" charset="0"/>
            </a:rPr>
            <a:t>Software for Production Use</a:t>
          </a:r>
          <a:endParaRPr lang="en-US" sz="1600" b="0" kern="1200" dirty="0">
            <a:latin typeface="Segoe Semibold" pitchFamily="34" charset="0"/>
          </a:endParaRPr>
        </a:p>
      </dsp:txBody>
      <dsp:txXfrm>
        <a:off x="2762" y="357123"/>
        <a:ext cx="2693193" cy="1077277"/>
      </dsp:txXfrm>
    </dsp:sp>
    <dsp:sp modelId="{E01D56C6-7194-4745-84BD-6F772C220A56}">
      <dsp:nvSpPr>
        <dsp:cNvPr id="0" name=""/>
        <dsp:cNvSpPr/>
      </dsp:nvSpPr>
      <dsp:spPr>
        <a:xfrm>
          <a:off x="2762" y="1434401"/>
          <a:ext cx="2693193" cy="339007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Visual Studio® Team Foundation Server 2010 and one (1) Client Access License </a:t>
          </a:r>
          <a:r>
            <a:rPr lang="en-US" sz="1600" b="0" i="0" u="none" kern="1200" dirty="0" smtClean="0"/>
            <a:t>(</a:t>
          </a:r>
          <a:r>
            <a:rPr lang="en-US" sz="1600" b="0" i="0" u="none" kern="1200" dirty="0" smtClean="0">
              <a:solidFill>
                <a:srgbClr val="FF0000"/>
              </a:solidFill>
            </a:rPr>
            <a:t>New!</a:t>
          </a:r>
          <a:r>
            <a:rPr lang="en-US" sz="1600" b="0" i="0" u="none" kern="1200" dirty="0" smtClean="0"/>
            <a:t>)</a:t>
          </a:r>
          <a:endParaRPr lang="en-US" sz="1600" kern="1200" dirty="0"/>
        </a:p>
        <a:p>
          <a:pPr marL="171450" lvl="1" indent="-171450" algn="l" defTabSz="711200">
            <a:lnSpc>
              <a:spcPct val="90000"/>
            </a:lnSpc>
            <a:spcBef>
              <a:spcPct val="0"/>
            </a:spcBef>
            <a:spcAft>
              <a:spcPct val="15000"/>
            </a:spcAft>
            <a:buChar char="••"/>
          </a:pPr>
          <a:r>
            <a:rPr lang="en-US" sz="1600" kern="1200" dirty="0" smtClean="0"/>
            <a:t>Microsoft</a:t>
          </a:r>
          <a:r>
            <a:rPr lang="en-US" sz="1600" kern="1200" baseline="30000" dirty="0" smtClean="0"/>
            <a:t>® </a:t>
          </a:r>
          <a:r>
            <a:rPr lang="en-US" sz="1600" kern="1200" dirty="0" smtClean="0"/>
            <a:t>Expression Studio 3 </a:t>
          </a:r>
          <a:r>
            <a:rPr lang="en-US" sz="1600" b="0" i="0" u="none" kern="1200" dirty="0" smtClean="0"/>
            <a:t>(</a:t>
          </a:r>
          <a:r>
            <a:rPr lang="en-US" sz="1600" b="0" i="0" u="none" kern="1200" dirty="0" smtClean="0">
              <a:solidFill>
                <a:srgbClr val="FF0000"/>
              </a:solidFill>
            </a:rPr>
            <a:t>New!</a:t>
          </a:r>
          <a:r>
            <a:rPr lang="en-US" sz="1600" b="0" i="0" u="none" kern="1200" dirty="0" smtClean="0"/>
            <a:t>)</a:t>
          </a:r>
          <a:endParaRPr lang="en-US" sz="1600" kern="1200" dirty="0"/>
        </a:p>
        <a:p>
          <a:pPr marL="171450" lvl="1" indent="-171450" algn="l" defTabSz="711200">
            <a:lnSpc>
              <a:spcPct val="90000"/>
            </a:lnSpc>
            <a:spcBef>
              <a:spcPct val="0"/>
            </a:spcBef>
            <a:spcAft>
              <a:spcPct val="15000"/>
            </a:spcAft>
            <a:buChar char="••"/>
          </a:pPr>
          <a:r>
            <a:rPr lang="en-US" sz="1600" kern="1200" dirty="0" smtClean="0"/>
            <a:t>Microsoft® Office 2007 Ultimate</a:t>
          </a:r>
          <a:endParaRPr lang="en-US" sz="1600" kern="1200" dirty="0"/>
        </a:p>
        <a:p>
          <a:pPr marL="171450" lvl="1" indent="-171450" algn="l" defTabSz="711200">
            <a:lnSpc>
              <a:spcPct val="90000"/>
            </a:lnSpc>
            <a:spcBef>
              <a:spcPct val="0"/>
            </a:spcBef>
            <a:spcAft>
              <a:spcPct val="15000"/>
            </a:spcAft>
            <a:buChar char="••"/>
          </a:pPr>
          <a:r>
            <a:rPr lang="en-US" sz="1600" kern="1200" dirty="0" smtClean="0"/>
            <a:t>Communicator 2007</a:t>
          </a:r>
          <a:endParaRPr lang="en-US" sz="1600" kern="1200" dirty="0"/>
        </a:p>
        <a:p>
          <a:pPr marL="171450" lvl="1" indent="-171450" algn="l" defTabSz="711200">
            <a:lnSpc>
              <a:spcPct val="90000"/>
            </a:lnSpc>
            <a:spcBef>
              <a:spcPct val="0"/>
            </a:spcBef>
            <a:spcAft>
              <a:spcPct val="15000"/>
            </a:spcAft>
            <a:buChar char="••"/>
          </a:pPr>
          <a:r>
            <a:rPr lang="en-US" sz="1600" kern="1200" dirty="0" smtClean="0"/>
            <a:t>Project 2007 Standard</a:t>
          </a:r>
          <a:endParaRPr lang="en-US" sz="1600" kern="1200" dirty="0"/>
        </a:p>
        <a:p>
          <a:pPr marL="171450" lvl="1" indent="-171450" algn="l" defTabSz="711200">
            <a:lnSpc>
              <a:spcPct val="90000"/>
            </a:lnSpc>
            <a:spcBef>
              <a:spcPct val="0"/>
            </a:spcBef>
            <a:spcAft>
              <a:spcPct val="15000"/>
            </a:spcAft>
            <a:buChar char="••"/>
          </a:pPr>
          <a:r>
            <a:rPr lang="en-US" sz="1600" kern="1200" dirty="0" smtClean="0"/>
            <a:t>Visio 2007 Professional</a:t>
          </a:r>
          <a:endParaRPr lang="en-US" sz="1600" kern="1200" dirty="0"/>
        </a:p>
        <a:p>
          <a:pPr marL="171450" lvl="1" indent="-171450" algn="l" defTabSz="711200">
            <a:lnSpc>
              <a:spcPct val="90000"/>
            </a:lnSpc>
            <a:spcBef>
              <a:spcPct val="0"/>
            </a:spcBef>
            <a:spcAft>
              <a:spcPct val="15000"/>
            </a:spcAft>
            <a:buChar char="••"/>
          </a:pPr>
          <a:r>
            <a:rPr lang="en-US" sz="1600" kern="1200" dirty="0" smtClean="0"/>
            <a:t>SharePoint Designer 2007</a:t>
          </a:r>
          <a:endParaRPr lang="en-US" sz="1600" kern="1200" dirty="0"/>
        </a:p>
      </dsp:txBody>
      <dsp:txXfrm>
        <a:off x="2762" y="1434401"/>
        <a:ext cx="2693193" cy="3390074"/>
      </dsp:txXfrm>
    </dsp:sp>
    <dsp:sp modelId="{6F97B528-9D29-405F-8393-737980F81BFC}">
      <dsp:nvSpPr>
        <dsp:cNvPr id="0" name=""/>
        <dsp:cNvSpPr/>
      </dsp:nvSpPr>
      <dsp:spPr>
        <a:xfrm>
          <a:off x="3073003" y="357123"/>
          <a:ext cx="2693193" cy="1077277"/>
        </a:xfrm>
        <a:prstGeom prst="rect">
          <a:avLst/>
        </a:prstGeom>
        <a:gradFill rotWithShape="0">
          <a:gsLst>
            <a:gs pos="0">
              <a:schemeClr val="accent1">
                <a:hueOff val="0"/>
                <a:satOff val="0"/>
                <a:lumOff val="0"/>
                <a:alphaOff val="0"/>
                <a:tint val="70000"/>
                <a:satMod val="180000"/>
              </a:schemeClr>
            </a:gs>
            <a:gs pos="62000">
              <a:schemeClr val="accent1">
                <a:hueOff val="0"/>
                <a:satOff val="0"/>
                <a:lumOff val="0"/>
                <a:alphaOff val="0"/>
                <a:tint val="30000"/>
                <a:satMod val="180000"/>
              </a:schemeClr>
            </a:gs>
            <a:gs pos="100000">
              <a:schemeClr val="accent1">
                <a:hueOff val="0"/>
                <a:satOff val="0"/>
                <a:lumOff val="0"/>
                <a:alphaOff val="0"/>
                <a:tint val="22000"/>
                <a:satMod val="180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43137"/>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0" kern="1200" dirty="0" smtClean="0">
              <a:latin typeface="Segoe Semibold" pitchFamily="34" charset="0"/>
            </a:rPr>
            <a:t>Software for Development and Test Use</a:t>
          </a:r>
        </a:p>
      </dsp:txBody>
      <dsp:txXfrm>
        <a:off x="3073003" y="357123"/>
        <a:ext cx="2693193" cy="1077277"/>
      </dsp:txXfrm>
    </dsp:sp>
    <dsp:sp modelId="{70281F26-FCF3-4F07-A77F-B943BE657CDE}">
      <dsp:nvSpPr>
        <dsp:cNvPr id="0" name=""/>
        <dsp:cNvSpPr/>
      </dsp:nvSpPr>
      <dsp:spPr>
        <a:xfrm>
          <a:off x="3073003" y="1434401"/>
          <a:ext cx="2693193" cy="339007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b="0" i="0" u="none" kern="1200" dirty="0" smtClean="0"/>
            <a:t>Windows (client and server)</a:t>
          </a:r>
          <a:endParaRPr lang="en-US" sz="1600" kern="1200" dirty="0"/>
        </a:p>
        <a:p>
          <a:pPr marL="171450" lvl="1" indent="-171450" algn="l" defTabSz="711200" rtl="0">
            <a:lnSpc>
              <a:spcPct val="90000"/>
            </a:lnSpc>
            <a:spcBef>
              <a:spcPct val="0"/>
            </a:spcBef>
            <a:spcAft>
              <a:spcPct val="15000"/>
            </a:spcAft>
            <a:buChar char="••"/>
          </a:pPr>
          <a:r>
            <a:rPr lang="en-US" sz="1600" b="0" i="0" u="none" kern="1200" dirty="0" smtClean="0"/>
            <a:t>Windows</a:t>
          </a:r>
          <a:r>
            <a:rPr lang="en-US" sz="1600" b="0" i="0" u="none" kern="1200" baseline="30000" dirty="0" smtClean="0"/>
            <a:t>®</a:t>
          </a:r>
          <a:r>
            <a:rPr lang="en-US" sz="1600" b="0" i="0" u="none" kern="1200" dirty="0" smtClean="0"/>
            <a:t> Azure™ (</a:t>
          </a:r>
          <a:r>
            <a:rPr lang="en-US" sz="1600" b="0" i="0" u="none" kern="1200" dirty="0" smtClean="0">
              <a:solidFill>
                <a:srgbClr val="FF0000"/>
              </a:solidFill>
            </a:rPr>
            <a:t>New!</a:t>
          </a:r>
          <a:r>
            <a:rPr lang="en-US" sz="1600" b="0" i="0" u="none" kern="1200" dirty="0" smtClean="0"/>
            <a:t>)</a:t>
          </a:r>
          <a:endParaRPr lang="en-US" sz="1600" kern="1200" dirty="0"/>
        </a:p>
        <a:p>
          <a:pPr marL="171450" lvl="1" indent="-171450" algn="l" defTabSz="711200" rtl="0">
            <a:lnSpc>
              <a:spcPct val="90000"/>
            </a:lnSpc>
            <a:spcBef>
              <a:spcPct val="0"/>
            </a:spcBef>
            <a:spcAft>
              <a:spcPct val="15000"/>
            </a:spcAft>
            <a:buChar char="••"/>
          </a:pPr>
          <a:r>
            <a:rPr lang="en-US" sz="1600" b="0" i="0" u="none" kern="1200" dirty="0" smtClean="0"/>
            <a:t>Windows Embedded operating systems (</a:t>
          </a:r>
          <a:r>
            <a:rPr lang="en-US" sz="1600" b="0" i="0" u="none" kern="1200" dirty="0" smtClean="0">
              <a:solidFill>
                <a:srgbClr val="FF0000"/>
              </a:solidFill>
            </a:rPr>
            <a:t>New!</a:t>
          </a:r>
          <a:r>
            <a:rPr lang="en-US" sz="1600" b="0" i="0" u="none" kern="1200" dirty="0" smtClean="0"/>
            <a:t>)</a:t>
          </a:r>
          <a:endParaRPr lang="en-US" sz="1600" kern="1200" dirty="0"/>
        </a:p>
        <a:p>
          <a:pPr marL="171450" lvl="1" indent="-171450" algn="l" defTabSz="711200" rtl="0">
            <a:lnSpc>
              <a:spcPct val="90000"/>
            </a:lnSpc>
            <a:spcBef>
              <a:spcPct val="0"/>
            </a:spcBef>
            <a:spcAft>
              <a:spcPct val="15000"/>
            </a:spcAft>
            <a:buChar char="••"/>
          </a:pPr>
          <a:r>
            <a:rPr lang="en-US" sz="1600" b="0" i="0" u="none" kern="1200" smtClean="0"/>
            <a:t>Microsoft</a:t>
          </a:r>
          <a:r>
            <a:rPr lang="en-US" sz="1600" b="0" i="0" u="none" kern="1200" baseline="30000" dirty="0" smtClean="0"/>
            <a:t>®</a:t>
          </a:r>
          <a:r>
            <a:rPr lang="en-US" sz="1600" b="0" i="0" u="none" kern="1200" dirty="0" smtClean="0"/>
            <a:t> SQL Server</a:t>
          </a:r>
          <a:r>
            <a:rPr lang="en-US" sz="1600" b="0" i="0" u="none" kern="1200" baseline="30000" dirty="0" smtClean="0"/>
            <a:t>®</a:t>
          </a:r>
          <a:endParaRPr lang="en-US" sz="1600" kern="1200" dirty="0"/>
        </a:p>
        <a:p>
          <a:pPr marL="171450" lvl="1" indent="-171450" algn="l" defTabSz="711200" rtl="0">
            <a:lnSpc>
              <a:spcPct val="90000"/>
            </a:lnSpc>
            <a:spcBef>
              <a:spcPct val="0"/>
            </a:spcBef>
            <a:spcAft>
              <a:spcPct val="15000"/>
            </a:spcAft>
            <a:buChar char="••"/>
          </a:pPr>
          <a:r>
            <a:rPr lang="en-US" sz="1600" b="0" i="0" u="none" kern="1200" dirty="0" smtClean="0"/>
            <a:t>Microsoft Dynamics</a:t>
          </a:r>
          <a:r>
            <a:rPr lang="en-US" sz="1600" b="0" i="0" u="none" kern="1200" baseline="30000" dirty="0" smtClean="0"/>
            <a:t>®</a:t>
          </a:r>
          <a:endParaRPr lang="en-US" sz="1600" kern="1200" dirty="0"/>
        </a:p>
        <a:p>
          <a:pPr marL="171450" lvl="1" indent="-171450" algn="l" defTabSz="711200" rtl="0">
            <a:lnSpc>
              <a:spcPct val="90000"/>
            </a:lnSpc>
            <a:spcBef>
              <a:spcPct val="0"/>
            </a:spcBef>
            <a:spcAft>
              <a:spcPct val="15000"/>
            </a:spcAft>
            <a:buChar char="••"/>
          </a:pPr>
          <a:r>
            <a:rPr lang="en-US" sz="1600" b="0" i="0" u="none" kern="1200" dirty="0" smtClean="0"/>
            <a:t>All other Microsoft servers</a:t>
          </a:r>
          <a:endParaRPr lang="en-US" sz="1600" kern="1200" dirty="0"/>
        </a:p>
        <a:p>
          <a:pPr marL="171450" lvl="1" indent="-171450" algn="l" defTabSz="711200" rtl="0">
            <a:lnSpc>
              <a:spcPct val="90000"/>
            </a:lnSpc>
            <a:spcBef>
              <a:spcPct val="0"/>
            </a:spcBef>
            <a:spcAft>
              <a:spcPct val="15000"/>
            </a:spcAft>
            <a:buChar char="••"/>
          </a:pPr>
          <a:r>
            <a:rPr lang="en-US" sz="1600" b="0" i="0" u="none" kern="1200" dirty="0" smtClean="0"/>
            <a:t>Toolkits, Software Development Kits, Driver Development Kits</a:t>
          </a:r>
          <a:endParaRPr lang="en-US" sz="1600" kern="1200" dirty="0"/>
        </a:p>
      </dsp:txBody>
      <dsp:txXfrm>
        <a:off x="3073003" y="1434401"/>
        <a:ext cx="2693193" cy="3390074"/>
      </dsp:txXfrm>
    </dsp:sp>
    <dsp:sp modelId="{035E5473-5FBD-47CB-B6EE-6F0548EFD3BC}">
      <dsp:nvSpPr>
        <dsp:cNvPr id="0" name=""/>
        <dsp:cNvSpPr/>
      </dsp:nvSpPr>
      <dsp:spPr>
        <a:xfrm>
          <a:off x="6143244" y="357123"/>
          <a:ext cx="2693193" cy="1077277"/>
        </a:xfrm>
        <a:prstGeom prst="rect">
          <a:avLst/>
        </a:prstGeom>
        <a:gradFill rotWithShape="0">
          <a:gsLst>
            <a:gs pos="0">
              <a:schemeClr val="accent1">
                <a:hueOff val="0"/>
                <a:satOff val="0"/>
                <a:lumOff val="0"/>
                <a:alphaOff val="0"/>
                <a:tint val="70000"/>
                <a:satMod val="180000"/>
              </a:schemeClr>
            </a:gs>
            <a:gs pos="62000">
              <a:schemeClr val="accent1">
                <a:hueOff val="0"/>
                <a:satOff val="0"/>
                <a:lumOff val="0"/>
                <a:alphaOff val="0"/>
                <a:tint val="30000"/>
                <a:satMod val="180000"/>
              </a:schemeClr>
            </a:gs>
            <a:gs pos="100000">
              <a:schemeClr val="accent1">
                <a:hueOff val="0"/>
                <a:satOff val="0"/>
                <a:lumOff val="0"/>
                <a:alphaOff val="0"/>
                <a:tint val="22000"/>
                <a:satMod val="180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43137"/>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0" kern="1200" dirty="0" smtClean="0">
              <a:latin typeface="Segoe Semibold" pitchFamily="34" charset="0"/>
            </a:rPr>
            <a:t>Additional Benefits</a:t>
          </a:r>
          <a:endParaRPr lang="en-US" sz="1600" b="0" kern="1200" dirty="0">
            <a:latin typeface="Segoe Semibold" pitchFamily="34" charset="0"/>
          </a:endParaRPr>
        </a:p>
      </dsp:txBody>
      <dsp:txXfrm>
        <a:off x="6143244" y="357123"/>
        <a:ext cx="2693193" cy="1077277"/>
      </dsp:txXfrm>
    </dsp:sp>
    <dsp:sp modelId="{FA16E01D-DF94-443A-8487-CBD7F5004101}">
      <dsp:nvSpPr>
        <dsp:cNvPr id="0" name=""/>
        <dsp:cNvSpPr/>
      </dsp:nvSpPr>
      <dsp:spPr>
        <a:xfrm>
          <a:off x="6143244" y="1434401"/>
          <a:ext cx="2693193" cy="339007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b="0" i="0" u="none" kern="1200" dirty="0" smtClean="0"/>
            <a:t>Microsoft</a:t>
          </a:r>
          <a:r>
            <a:rPr lang="en-US" sz="1600" b="0" i="0" u="none" kern="1200" baseline="30000" dirty="0" smtClean="0"/>
            <a:t>®</a:t>
          </a:r>
          <a:r>
            <a:rPr lang="en-US" sz="1600" b="0" i="0" u="none" kern="1200" dirty="0" smtClean="0"/>
            <a:t> E-Learning (</a:t>
          </a:r>
          <a:r>
            <a:rPr lang="en-US" sz="1600" b="0" i="0" u="none" kern="1200" dirty="0" smtClean="0">
              <a:solidFill>
                <a:srgbClr val="FF0000"/>
              </a:solidFill>
            </a:rPr>
            <a:t>New!</a:t>
          </a:r>
          <a:r>
            <a:rPr lang="en-US" sz="1600" b="0" i="0" u="none" kern="1200" dirty="0" smtClean="0"/>
            <a:t>)</a:t>
          </a:r>
          <a:endParaRPr lang="en-US" sz="1600" kern="1200" dirty="0"/>
        </a:p>
        <a:p>
          <a:pPr marL="171450" lvl="1" indent="-171450" algn="l" defTabSz="711200" rtl="0">
            <a:lnSpc>
              <a:spcPct val="90000"/>
            </a:lnSpc>
            <a:spcBef>
              <a:spcPct val="0"/>
            </a:spcBef>
            <a:spcAft>
              <a:spcPct val="15000"/>
            </a:spcAft>
            <a:buChar char="••"/>
          </a:pPr>
          <a:r>
            <a:rPr lang="en-US" sz="1600" b="0" i="0" u="none" kern="1200" dirty="0" smtClean="0"/>
            <a:t>Technical Support</a:t>
          </a:r>
          <a:endParaRPr lang="en-US" sz="1600" b="0" i="0" u="none" kern="1200" dirty="0"/>
        </a:p>
        <a:p>
          <a:pPr marL="171450" lvl="1" indent="-171450" algn="l" defTabSz="711200" rtl="0">
            <a:lnSpc>
              <a:spcPct val="90000"/>
            </a:lnSpc>
            <a:spcBef>
              <a:spcPct val="0"/>
            </a:spcBef>
            <a:spcAft>
              <a:spcPct val="15000"/>
            </a:spcAft>
            <a:buChar char="••"/>
          </a:pPr>
          <a:r>
            <a:rPr lang="en-US" sz="1600" b="0" i="0" u="none" kern="1200" dirty="0" smtClean="0"/>
            <a:t>Priority support in MSDN Forums (</a:t>
          </a:r>
          <a:r>
            <a:rPr lang="en-US" sz="1600" b="0" i="0" u="none" kern="1200" dirty="0" smtClean="0">
              <a:solidFill>
                <a:srgbClr val="FF0000"/>
              </a:solidFill>
            </a:rPr>
            <a:t>New!</a:t>
          </a:r>
          <a:r>
            <a:rPr lang="en-US" sz="1600" b="0" i="0" u="none" kern="1200" dirty="0" smtClean="0"/>
            <a:t>)</a:t>
          </a:r>
          <a:endParaRPr lang="en-US" sz="1600" b="0" i="0" u="none" kern="1200" dirty="0"/>
        </a:p>
        <a:p>
          <a:pPr marL="171450" lvl="1" indent="-171450" algn="l" defTabSz="711200" rtl="0">
            <a:lnSpc>
              <a:spcPct val="90000"/>
            </a:lnSpc>
            <a:spcBef>
              <a:spcPct val="0"/>
            </a:spcBef>
            <a:spcAft>
              <a:spcPct val="15000"/>
            </a:spcAft>
            <a:buChar char="••"/>
          </a:pPr>
          <a:r>
            <a:rPr lang="en-US" sz="1600" b="0" i="0" u="none" kern="1200" dirty="0" smtClean="0"/>
            <a:t>MSDN Magazine</a:t>
          </a:r>
          <a:endParaRPr lang="en-US" sz="1600" b="0" i="0" u="none" kern="1200" dirty="0"/>
        </a:p>
        <a:p>
          <a:pPr marL="171450" lvl="1" indent="-171450" algn="l" defTabSz="711200" rtl="0">
            <a:lnSpc>
              <a:spcPct val="90000"/>
            </a:lnSpc>
            <a:spcBef>
              <a:spcPct val="0"/>
            </a:spcBef>
            <a:spcAft>
              <a:spcPct val="15000"/>
            </a:spcAft>
            <a:buChar char="••"/>
          </a:pPr>
          <a:r>
            <a:rPr lang="en-US" sz="1600" b="0" i="0" u="none" kern="1200" dirty="0" smtClean="0"/>
            <a:t>MSDN Flash newsletter</a:t>
          </a:r>
          <a:endParaRPr lang="en-US" sz="1600" b="0" i="0" u="none" kern="1200" dirty="0"/>
        </a:p>
        <a:p>
          <a:pPr marL="171450" lvl="1" indent="-171450" algn="l" defTabSz="711200" rtl="0">
            <a:lnSpc>
              <a:spcPct val="90000"/>
            </a:lnSpc>
            <a:spcBef>
              <a:spcPct val="0"/>
            </a:spcBef>
            <a:spcAft>
              <a:spcPct val="15000"/>
            </a:spcAft>
            <a:buChar char="••"/>
          </a:pPr>
          <a:r>
            <a:rPr lang="en-US" sz="1600" b="0" i="0" u="none" kern="1200" dirty="0" smtClean="0"/>
            <a:t>Online Concierge</a:t>
          </a:r>
          <a:endParaRPr lang="en-US" sz="1600" b="0" i="0" u="none" kern="1200" dirty="0"/>
        </a:p>
        <a:p>
          <a:pPr marL="171450" lvl="1" indent="-171450" algn="l" defTabSz="711200" rtl="0">
            <a:lnSpc>
              <a:spcPct val="90000"/>
            </a:lnSpc>
            <a:spcBef>
              <a:spcPct val="0"/>
            </a:spcBef>
            <a:spcAft>
              <a:spcPct val="15000"/>
            </a:spcAft>
            <a:buChar char="••"/>
          </a:pPr>
          <a:endParaRPr lang="en-US" sz="1600" b="0" i="0" u="none" kern="1200" dirty="0"/>
        </a:p>
        <a:p>
          <a:pPr marL="171450" lvl="1" indent="-171450" algn="l" defTabSz="711200" rtl="0">
            <a:lnSpc>
              <a:spcPct val="90000"/>
            </a:lnSpc>
            <a:spcBef>
              <a:spcPct val="0"/>
            </a:spcBef>
            <a:spcAft>
              <a:spcPct val="15000"/>
            </a:spcAft>
            <a:buChar char="••"/>
          </a:pPr>
          <a:endParaRPr lang="en-US" sz="1600" b="0" i="0" u="none" kern="1200" dirty="0"/>
        </a:p>
      </dsp:txBody>
      <dsp:txXfrm>
        <a:off x="6143244" y="1434401"/>
        <a:ext cx="2693193" cy="339007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B11684-1CFA-4C3D-AD53-0BD51C773212}" type="datetimeFigureOut">
              <a:rPr lang="en-US" smtClean="0"/>
              <a:pPr/>
              <a:t>12/13/2010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D6B26-EE6F-4BFB-8BB2-4A3EC537F080}" type="slidenum">
              <a:rPr lang="en-US" smtClean="0"/>
              <a:pPr/>
              <a:t>‹#›</a:t>
            </a:fld>
            <a:endParaRPr lang="en-US"/>
          </a:p>
        </p:txBody>
      </p:sp>
    </p:spTree>
    <p:extLst>
      <p:ext uri="{BB962C8B-B14F-4D97-AF65-F5344CB8AC3E}">
        <p14:creationId xmlns:p14="http://schemas.microsoft.com/office/powerpoint/2010/main" val="142712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fully animated</a:t>
            </a:r>
            <a:r>
              <a:rPr lang="en-US" baseline="0" dirty="0" smtClean="0"/>
              <a:t> slide.</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95576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D6B26-EE6F-4BFB-8BB2-4A3EC537F080}" type="slidenum">
              <a:rPr lang="en-US" smtClean="0"/>
              <a:pPr/>
              <a:t>5</a:t>
            </a:fld>
            <a:endParaRPr lang="en-US"/>
          </a:p>
        </p:txBody>
      </p:sp>
    </p:spTree>
    <p:extLst>
      <p:ext uri="{BB962C8B-B14F-4D97-AF65-F5344CB8AC3E}">
        <p14:creationId xmlns:p14="http://schemas.microsoft.com/office/powerpoint/2010/main" val="60042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Team</a:t>
            </a:r>
            <a:r>
              <a:rPr lang="en-US" baseline="0" dirty="0" smtClean="0"/>
              <a:t> Projects are the top level of organization for your projects,  Team Projects house work items, source control, builds and collaboration.  </a:t>
            </a:r>
          </a:p>
          <a:p>
            <a:endParaRPr lang="en-US" baseline="0" dirty="0" smtClean="0"/>
          </a:p>
          <a:p>
            <a:r>
              <a:rPr lang="en-US" baseline="0" dirty="0" smtClean="0"/>
              <a:t>Test Plans group suites and test cases.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428952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Along with all the great functionality included in the Visual Studio 2010 Ultimate product you also receive all the benefits of an MSDN subscription. MSDN Subscriptions are a convenient way to cost-effectively develop applications on the Microsoft platform with a simple licensing model and broad high quality information resources. By accessing a comprehensive set of resources including virtually all the Microsoft software and tools needed to innovate, you stay ahead of the curve. A MSDN Subscription includes development and test licenses for Windows® Vista, Windows Server®, Microsoft® SQL Server®, Microsoft BizTalk® Server, Microsoft Office SharePoint® Server, Host Integration Server, Microsoft Exchange Server, all Microsoft Dynamics products, as well as Microsoft Office. Licensed per person, MSDN enables management and licensing for all your team members in a convenient per head acquisition model.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giving access to virtually every Microsoft product and technology, MSDN Subscriptions give outstanding value and helps reduce risks for software development projects. Full business use licensing for Office is also part of the MSDN subscription, offering further value to MSDN subscribers.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MSDN Subscriptions also enable convenient management of licenses on a per user basis, removing the complexity of licenses across multiple non-production environments. Microsoft provides a proven platform that utilizes familiar, interoperable tools that are backed by a healthy ecosystem of partners, vendors, community, training providers, and extensive guidance resources.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MSDN provides high quality resources, training, and support that will help enhance the skills and productivity of your development teams. MSDN subscriptions give your development teams’ access to virtually every Microsoft product and technology, helping ensure they make the right technology choices when producing your custom solutions.</a:t>
            </a:r>
          </a:p>
          <a:p>
            <a:endParaRPr lang="en-US" dirty="0"/>
          </a:p>
        </p:txBody>
      </p:sp>
      <p:sp>
        <p:nvSpPr>
          <p:cNvPr id="4" name="Slide Number Placeholder 3"/>
          <p:cNvSpPr>
            <a:spLocks noGrp="1"/>
          </p:cNvSpPr>
          <p:nvPr>
            <p:ph type="sldNum" sz="quarter" idx="10"/>
          </p:nvPr>
        </p:nvSpPr>
        <p:spPr/>
        <p:txBody>
          <a:bodyPr/>
          <a:lstStyle/>
          <a:p>
            <a:fld id="{50379313-E16A-4A2A-A0C3-D6FFDFACBAF5}" type="slidenum">
              <a:rPr lang="en-US" smtClean="0"/>
              <a:pPr/>
              <a:t>10</a:t>
            </a:fld>
            <a:endParaRPr lang="en-US"/>
          </a:p>
        </p:txBody>
      </p:sp>
    </p:spTree>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1">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Picture 11" descr="Dark_4x3_Walkin.png" hidden="1"/>
          <p:cNvPicPr>
            <a:picLocks noChangeAspect="1"/>
          </p:cNvPicPr>
          <p:nvPr/>
        </p:nvPicPr>
        <p:blipFill>
          <a:blip r:embed="rId3" cstate="print"/>
          <a:stretch>
            <a:fillRect/>
          </a:stretch>
        </p:blipFill>
        <p:spPr>
          <a:xfrm>
            <a:off x="571" y="428"/>
            <a:ext cx="9142858" cy="6857143"/>
          </a:xfrm>
          <a:prstGeom prst="rect">
            <a:avLst/>
          </a:prstGeom>
        </p:spPr>
      </p:pic>
      <p:sp>
        <p:nvSpPr>
          <p:cNvPr id="8" name="Title 1"/>
          <p:cNvSpPr>
            <a:spLocks noGrp="1"/>
          </p:cNvSpPr>
          <p:nvPr>
            <p:ph type="ctrTitle"/>
          </p:nvPr>
        </p:nvSpPr>
        <p:spPr>
          <a:xfrm>
            <a:off x="381000" y="1704872"/>
            <a:ext cx="7681913" cy="533400"/>
          </a:xfrm>
        </p:spPr>
        <p:txBody>
          <a:bodyPr>
            <a:noAutofit/>
          </a:bodyPr>
          <a:lstStyle>
            <a:lvl1pPr>
              <a:lnSpc>
                <a:spcPct val="90000"/>
              </a:lnSpc>
              <a:defRPr sz="4000">
                <a:gradFill>
                  <a:gsLst>
                    <a:gs pos="0">
                      <a:schemeClr val="tx1"/>
                    </a:gs>
                    <a:gs pos="86000">
                      <a:schemeClr val="tx1"/>
                    </a:gs>
                  </a:gsLst>
                  <a:lin ang="5400000" scaled="0"/>
                </a:gradFill>
                <a:effectLst/>
              </a:defRPr>
            </a:lvl1pPr>
          </a:lstStyle>
          <a:p>
            <a:r>
              <a:rPr lang="en-US" smtClean="0"/>
              <a:t>Click to edit Master title style</a:t>
            </a:r>
            <a:endParaRPr lang="en-US" dirty="0"/>
          </a:p>
        </p:txBody>
      </p:sp>
      <p:sp>
        <p:nvSpPr>
          <p:cNvPr id="10" name="Subtitle 2"/>
          <p:cNvSpPr>
            <a:spLocks noGrp="1"/>
          </p:cNvSpPr>
          <p:nvPr>
            <p:ph type="subTitle" idx="1"/>
          </p:nvPr>
        </p:nvSpPr>
        <p:spPr>
          <a:xfrm>
            <a:off x="381000" y="3930446"/>
            <a:ext cx="7681913" cy="461665"/>
          </a:xfrm>
        </p:spPr>
        <p:txBody>
          <a:bodyPr>
            <a:noAutofit/>
          </a:bodyPr>
          <a:lstStyle>
            <a:lvl1pPr marL="0" indent="0" algn="l">
              <a:lnSpc>
                <a:spcPct val="90000"/>
              </a:lnSpc>
              <a:spcBef>
                <a:spcPts val="0"/>
              </a:spcBef>
              <a:buNone/>
              <a:defRPr sz="20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6"/>
          <p:cNvSpPr>
            <a:spLocks noGrp="1"/>
          </p:cNvSpPr>
          <p:nvPr>
            <p:ph type="body" sz="quarter" idx="10" hasCustomPrompt="1"/>
          </p:nvPr>
        </p:nvSpPr>
        <p:spPr>
          <a:xfrm>
            <a:off x="381000" y="1447800"/>
            <a:ext cx="2241550" cy="193899"/>
          </a:xfrm>
        </p:spPr>
        <p:txBody>
          <a:bodyPr/>
          <a:lstStyle>
            <a:lvl1pPr marL="0" indent="0" algn="l" defTabSz="914363" rtl="0" eaLnBrk="1" latinLnBrk="0" hangingPunct="1">
              <a:lnSpc>
                <a:spcPct val="90000"/>
              </a:lnSpc>
              <a:spcBef>
                <a:spcPts val="0"/>
              </a:spcBef>
              <a:buFontTx/>
              <a:buNone/>
              <a:defRPr lang="en-US" sz="14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pic>
        <p:nvPicPr>
          <p:cNvPr id="13" name="Picture 12" descr="VS_h_rgb_r_2.png"/>
          <p:cNvPicPr>
            <a:picLocks noChangeAspect="1"/>
          </p:cNvPicPr>
          <p:nvPr/>
        </p:nvPicPr>
        <p:blipFill>
          <a:blip r:embed="rId4" cstate="email"/>
          <a:stretch>
            <a:fillRect/>
          </a:stretch>
        </p:blipFill>
        <p:spPr>
          <a:xfrm>
            <a:off x="5955647" y="457200"/>
            <a:ext cx="2807353" cy="412955"/>
          </a:xfrm>
          <a:prstGeom prst="rect">
            <a:avLst/>
          </a:prstGeom>
        </p:spPr>
      </p:pic>
      <p:pic>
        <p:nvPicPr>
          <p:cNvPr id="15" name="Picture 14" descr="VS Photo.png"/>
          <p:cNvPicPr>
            <a:picLocks noChangeAspect="1"/>
          </p:cNvPicPr>
          <p:nvPr/>
        </p:nvPicPr>
        <p:blipFill>
          <a:blip r:embed="rId5" cstate="email"/>
          <a:srcRect t="2124" b="1821"/>
          <a:stretch>
            <a:fillRect/>
          </a:stretch>
        </p:blipFill>
        <p:spPr>
          <a:xfrm>
            <a:off x="381000" y="2355850"/>
            <a:ext cx="2430766" cy="155595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VS_h_rgb_r_2.png"/>
          <p:cNvPicPr>
            <a:picLocks noChangeAspect="1"/>
          </p:cNvPicPr>
          <p:nvPr/>
        </p:nvPicPr>
        <p:blipFill>
          <a:blip r:embed="rId2" cstate="email"/>
          <a:stretch>
            <a:fillRect/>
          </a:stretch>
        </p:blipFill>
        <p:spPr bwMode="black">
          <a:xfrm>
            <a:off x="6747968" y="6332994"/>
            <a:ext cx="2015032" cy="296406"/>
          </a:xfrm>
          <a:prstGeom prst="rect">
            <a:avLst/>
          </a:prstGeom>
        </p:spPr>
      </p:pic>
      <p:sp>
        <p:nvSpPr>
          <p:cNvPr id="6"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endParaRPr lang="en-US"/>
          </a:p>
        </p:txBody>
      </p:sp>
      <p:sp>
        <p:nvSpPr>
          <p:cNvPr id="7"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A66C0AC0-5B88-436B-8D3E-F37364FE6393}"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chemeClr val="tx1"/>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chemeClr val="tx1"/>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800"/>
            <a:ext cx="83820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9"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800"/>
            <a:ext cx="83820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800"/>
            <a:ext cx="8382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9"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1049"/>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1049"/>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10"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1049"/>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04371"/>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1049"/>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04371"/>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5"/>
          <p:cNvSpPr>
            <a:spLocks noGrp="1"/>
          </p:cNvSpPr>
          <p:nvPr>
            <p:ph type="ftr" sz="quarter" idx="10"/>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12" name="Slide Number Placeholder 4"/>
          <p:cNvSpPr>
            <a:spLocks noGrp="1"/>
          </p:cNvSpPr>
          <p:nvPr>
            <p:ph type="sldNum" sz="quarter" idx="11"/>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8"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7"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lkin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612922"/>
            <a:ext cx="7681913" cy="533400"/>
          </a:xfrm>
        </p:spPr>
        <p:txBody>
          <a:bodyPr>
            <a:noAutofit/>
          </a:bodyPr>
          <a:lstStyle>
            <a:lvl1pPr>
              <a:lnSpc>
                <a:spcPct val="90000"/>
              </a:lnSpc>
              <a:defRPr sz="4000">
                <a:gradFill>
                  <a:gsLst>
                    <a:gs pos="0">
                      <a:schemeClr val="tx1"/>
                    </a:gs>
                    <a:gs pos="86000">
                      <a:schemeClr val="tx1"/>
                    </a:gs>
                  </a:gsLst>
                  <a:lin ang="5400000" scaled="0"/>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81000" y="3222522"/>
            <a:ext cx="7681913" cy="461665"/>
          </a:xfrm>
        </p:spPr>
        <p:txBody>
          <a:bodyPr>
            <a:noAutofit/>
          </a:bodyPr>
          <a:lstStyle>
            <a:lvl1pPr marL="0" indent="0" algn="l">
              <a:lnSpc>
                <a:spcPct val="90000"/>
              </a:lnSpc>
              <a:spcBef>
                <a:spcPts val="0"/>
              </a:spcBef>
              <a:buNone/>
              <a:defRPr sz="20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1000" y="2355850"/>
            <a:ext cx="2241550" cy="193899"/>
          </a:xfrm>
        </p:spPr>
        <p:txBody>
          <a:bodyPr/>
          <a:lstStyle>
            <a:lvl1pPr marL="0" indent="0" algn="l" defTabSz="914363" rtl="0" eaLnBrk="1" latinLnBrk="0" hangingPunct="1">
              <a:lnSpc>
                <a:spcPct val="90000"/>
              </a:lnSpc>
              <a:spcBef>
                <a:spcPts val="0"/>
              </a:spcBef>
              <a:buFontTx/>
              <a:buNone/>
              <a:defRPr lang="en-US" sz="14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pic>
        <p:nvPicPr>
          <p:cNvPr id="9" name="Picture 8" descr="VS_h_rgb_r_2.png"/>
          <p:cNvPicPr>
            <a:picLocks noChangeAspect="1"/>
          </p:cNvPicPr>
          <p:nvPr/>
        </p:nvPicPr>
        <p:blipFill>
          <a:blip r:embed="rId3" cstate="email"/>
          <a:stretch>
            <a:fillRect/>
          </a:stretch>
        </p:blipFill>
        <p:spPr bwMode="black">
          <a:xfrm>
            <a:off x="5955647" y="457200"/>
            <a:ext cx="2807353" cy="412955"/>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se for slides with Software Code">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7"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8"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Walkin 1">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Picture 11" descr="Dark_4x3_Walkin.png" hidden="1"/>
          <p:cNvPicPr>
            <a:picLocks noChangeAspect="1"/>
          </p:cNvPicPr>
          <p:nvPr/>
        </p:nvPicPr>
        <p:blipFill>
          <a:blip r:embed="rId3" cstate="print"/>
          <a:stretch>
            <a:fillRect/>
          </a:stretch>
        </p:blipFill>
        <p:spPr>
          <a:xfrm>
            <a:off x="571" y="428"/>
            <a:ext cx="9142858" cy="6857143"/>
          </a:xfrm>
          <a:prstGeom prst="rect">
            <a:avLst/>
          </a:prstGeom>
        </p:spPr>
      </p:pic>
      <p:sp>
        <p:nvSpPr>
          <p:cNvPr id="8" name="Title 1"/>
          <p:cNvSpPr>
            <a:spLocks noGrp="1"/>
          </p:cNvSpPr>
          <p:nvPr>
            <p:ph type="ctrTitle"/>
          </p:nvPr>
        </p:nvSpPr>
        <p:spPr>
          <a:xfrm>
            <a:off x="381000" y="1704872"/>
            <a:ext cx="7681913" cy="533400"/>
          </a:xfrm>
        </p:spPr>
        <p:txBody>
          <a:bodyPr>
            <a:noAutofit/>
          </a:bodyPr>
          <a:lstStyle>
            <a:lvl1pPr>
              <a:lnSpc>
                <a:spcPct val="90000"/>
              </a:lnSpc>
              <a:defRPr sz="4000">
                <a:gradFill>
                  <a:gsLst>
                    <a:gs pos="0">
                      <a:schemeClr val="tx1"/>
                    </a:gs>
                    <a:gs pos="86000">
                      <a:schemeClr val="tx1"/>
                    </a:gs>
                  </a:gsLst>
                  <a:lin ang="5400000" scaled="0"/>
                </a:gradFill>
                <a:effectLst/>
              </a:defRPr>
            </a:lvl1pPr>
          </a:lstStyle>
          <a:p>
            <a:r>
              <a:rPr lang="en-US" smtClean="0"/>
              <a:t>Click to edit Master title style</a:t>
            </a:r>
            <a:endParaRPr lang="en-US" dirty="0"/>
          </a:p>
        </p:txBody>
      </p:sp>
      <p:sp>
        <p:nvSpPr>
          <p:cNvPr id="10" name="Subtitle 2"/>
          <p:cNvSpPr>
            <a:spLocks noGrp="1"/>
          </p:cNvSpPr>
          <p:nvPr>
            <p:ph type="subTitle" idx="1"/>
          </p:nvPr>
        </p:nvSpPr>
        <p:spPr>
          <a:xfrm>
            <a:off x="381000" y="3930446"/>
            <a:ext cx="7681913" cy="461665"/>
          </a:xfrm>
        </p:spPr>
        <p:txBody>
          <a:bodyPr>
            <a:noAutofit/>
          </a:bodyPr>
          <a:lstStyle>
            <a:lvl1pPr marL="0" indent="0" algn="l">
              <a:lnSpc>
                <a:spcPct val="90000"/>
              </a:lnSpc>
              <a:spcBef>
                <a:spcPts val="0"/>
              </a:spcBef>
              <a:buNone/>
              <a:defRPr sz="20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1" name="Text Placeholder 6"/>
          <p:cNvSpPr>
            <a:spLocks noGrp="1"/>
          </p:cNvSpPr>
          <p:nvPr>
            <p:ph type="body" sz="quarter" idx="10" hasCustomPrompt="1"/>
          </p:nvPr>
        </p:nvSpPr>
        <p:spPr>
          <a:xfrm>
            <a:off x="381000" y="1447800"/>
            <a:ext cx="2241550" cy="193899"/>
          </a:xfrm>
        </p:spPr>
        <p:txBody>
          <a:bodyPr/>
          <a:lstStyle>
            <a:lvl1pPr marL="0" indent="0" algn="l" defTabSz="914363" rtl="0" eaLnBrk="1" latinLnBrk="0" hangingPunct="1">
              <a:lnSpc>
                <a:spcPct val="90000"/>
              </a:lnSpc>
              <a:spcBef>
                <a:spcPts val="0"/>
              </a:spcBef>
              <a:buFontTx/>
              <a:buNone/>
              <a:defRPr lang="en-US" sz="14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pic>
        <p:nvPicPr>
          <p:cNvPr id="13" name="Picture 12" descr="VS_h_rgb_r_2.png"/>
          <p:cNvPicPr>
            <a:picLocks noChangeAspect="1"/>
          </p:cNvPicPr>
          <p:nvPr/>
        </p:nvPicPr>
        <p:blipFill>
          <a:blip r:embed="rId4" cstate="email"/>
          <a:stretch>
            <a:fillRect/>
          </a:stretch>
        </p:blipFill>
        <p:spPr>
          <a:xfrm>
            <a:off x="5955647" y="457200"/>
            <a:ext cx="2807353" cy="412955"/>
          </a:xfrm>
          <a:prstGeom prst="rect">
            <a:avLst/>
          </a:prstGeom>
        </p:spPr>
      </p:pic>
      <p:pic>
        <p:nvPicPr>
          <p:cNvPr id="15" name="Picture 14" descr="VS Photo.png"/>
          <p:cNvPicPr>
            <a:picLocks noChangeAspect="1"/>
          </p:cNvPicPr>
          <p:nvPr/>
        </p:nvPicPr>
        <p:blipFill>
          <a:blip r:embed="rId5" cstate="email"/>
          <a:srcRect t="2124" b="1821"/>
          <a:stretch>
            <a:fillRect/>
          </a:stretch>
        </p:blipFill>
        <p:spPr>
          <a:xfrm>
            <a:off x="381000" y="2355850"/>
            <a:ext cx="2430766" cy="1555955"/>
          </a:xfrm>
          <a:prstGeom prst="rect">
            <a:avLst/>
          </a:prstGeom>
        </p:spPr>
      </p:pic>
    </p:spTree>
    <p:extLst>
      <p:ext uri="{BB962C8B-B14F-4D97-AF65-F5344CB8AC3E}">
        <p14:creationId xmlns:p14="http://schemas.microsoft.com/office/powerpoint/2010/main" val="19847888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Walkin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612922"/>
            <a:ext cx="7681913" cy="533400"/>
          </a:xfrm>
        </p:spPr>
        <p:txBody>
          <a:bodyPr>
            <a:noAutofit/>
          </a:bodyPr>
          <a:lstStyle>
            <a:lvl1pPr>
              <a:lnSpc>
                <a:spcPct val="90000"/>
              </a:lnSpc>
              <a:defRPr sz="4000">
                <a:gradFill>
                  <a:gsLst>
                    <a:gs pos="0">
                      <a:schemeClr val="tx1"/>
                    </a:gs>
                    <a:gs pos="86000">
                      <a:schemeClr val="tx1"/>
                    </a:gs>
                  </a:gsLst>
                  <a:lin ang="5400000" scaled="0"/>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81000" y="3222522"/>
            <a:ext cx="7681913" cy="461665"/>
          </a:xfrm>
        </p:spPr>
        <p:txBody>
          <a:bodyPr>
            <a:noAutofit/>
          </a:bodyPr>
          <a:lstStyle>
            <a:lvl1pPr marL="0" indent="0" algn="l">
              <a:lnSpc>
                <a:spcPct val="90000"/>
              </a:lnSpc>
              <a:spcBef>
                <a:spcPts val="0"/>
              </a:spcBef>
              <a:buNone/>
              <a:defRPr sz="20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1000" y="2355850"/>
            <a:ext cx="2241550" cy="193899"/>
          </a:xfrm>
        </p:spPr>
        <p:txBody>
          <a:bodyPr/>
          <a:lstStyle>
            <a:lvl1pPr marL="0" indent="0" algn="l" defTabSz="914363" rtl="0" eaLnBrk="1" latinLnBrk="0" hangingPunct="1">
              <a:lnSpc>
                <a:spcPct val="90000"/>
              </a:lnSpc>
              <a:spcBef>
                <a:spcPts val="0"/>
              </a:spcBef>
              <a:buFontTx/>
              <a:buNone/>
              <a:defRPr lang="en-US" sz="14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pic>
        <p:nvPicPr>
          <p:cNvPr id="9" name="Picture 8" descr="VS_h_rgb_r_2.png"/>
          <p:cNvPicPr>
            <a:picLocks noChangeAspect="1"/>
          </p:cNvPicPr>
          <p:nvPr/>
        </p:nvPicPr>
        <p:blipFill>
          <a:blip r:embed="rId3" cstate="email"/>
          <a:stretch>
            <a:fillRect/>
          </a:stretch>
        </p:blipFill>
        <p:spPr bwMode="black">
          <a:xfrm>
            <a:off x="5955647" y="457200"/>
            <a:ext cx="2807353" cy="412955"/>
          </a:xfrm>
          <a:prstGeom prst="rect">
            <a:avLst/>
          </a:prstGeom>
        </p:spPr>
      </p:pic>
    </p:spTree>
    <p:extLst>
      <p:ext uri="{BB962C8B-B14F-4D97-AF65-F5344CB8AC3E}">
        <p14:creationId xmlns:p14="http://schemas.microsoft.com/office/powerpoint/2010/main" val="252198497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612922"/>
            <a:ext cx="7681913" cy="533400"/>
          </a:xfrm>
        </p:spPr>
        <p:txBody>
          <a:bodyPr>
            <a:noAutofit/>
          </a:bodyPr>
          <a:lstStyle>
            <a:lvl1pPr>
              <a:lnSpc>
                <a:spcPct val="90000"/>
              </a:lnSpc>
              <a:defRPr sz="4000">
                <a:gradFill>
                  <a:gsLst>
                    <a:gs pos="0">
                      <a:schemeClr val="tx1"/>
                    </a:gs>
                    <a:gs pos="86000">
                      <a:schemeClr val="tx1"/>
                    </a:gs>
                  </a:gsLst>
                  <a:lin ang="5400000" scaled="0"/>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81000" y="3222522"/>
            <a:ext cx="7681913" cy="461665"/>
          </a:xfrm>
        </p:spPr>
        <p:txBody>
          <a:bodyPr>
            <a:noAutofit/>
          </a:bodyPr>
          <a:lstStyle>
            <a:lvl1pPr marL="0" indent="0" algn="l">
              <a:lnSpc>
                <a:spcPct val="90000"/>
              </a:lnSpc>
              <a:spcBef>
                <a:spcPts val="0"/>
              </a:spcBef>
              <a:buNone/>
              <a:defRPr sz="20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1000" y="2355850"/>
            <a:ext cx="2241550" cy="193899"/>
          </a:xfrm>
        </p:spPr>
        <p:txBody>
          <a:bodyPr/>
          <a:lstStyle>
            <a:lvl1pPr marL="0" indent="0" algn="l" defTabSz="914363" rtl="0" eaLnBrk="1" latinLnBrk="0" hangingPunct="1">
              <a:lnSpc>
                <a:spcPct val="90000"/>
              </a:lnSpc>
              <a:spcBef>
                <a:spcPts val="0"/>
              </a:spcBef>
              <a:buFontTx/>
              <a:buNone/>
              <a:defRPr lang="en-US" sz="14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pic>
        <p:nvPicPr>
          <p:cNvPr id="9" name="Picture 8" descr="VS_h_rgb_r_2.png"/>
          <p:cNvPicPr>
            <a:picLocks noChangeAspect="1"/>
          </p:cNvPicPr>
          <p:nvPr/>
        </p:nvPicPr>
        <p:blipFill>
          <a:blip r:embed="rId3" cstate="email"/>
          <a:stretch>
            <a:fillRect/>
          </a:stretch>
        </p:blipFill>
        <p:spPr bwMode="black">
          <a:xfrm>
            <a:off x="5955647" y="457200"/>
            <a:ext cx="2807353" cy="412955"/>
          </a:xfrm>
          <a:prstGeom prst="rect">
            <a:avLst/>
          </a:prstGeom>
        </p:spPr>
      </p:pic>
    </p:spTree>
    <p:extLst>
      <p:ext uri="{BB962C8B-B14F-4D97-AF65-F5344CB8AC3E}">
        <p14:creationId xmlns:p14="http://schemas.microsoft.com/office/powerpoint/2010/main" val="324285523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0823" y="1905000"/>
            <a:ext cx="7682177" cy="1523494"/>
          </a:xfrm>
        </p:spPr>
        <p:txBody>
          <a:bodyPr anchor="ctr" anchorCtr="0">
            <a:noAutofit/>
          </a:bodyPr>
          <a:lstStyle>
            <a:lvl1pPr algn="r">
              <a:lnSpc>
                <a:spcPct val="90000"/>
              </a:lnSpc>
              <a:defRPr sz="4000">
                <a:effectLst/>
              </a:defRPr>
            </a:lvl1pPr>
          </a:lstStyle>
          <a:p>
            <a:r>
              <a:rPr lang="en-US" smtClean="0"/>
              <a:t>Click to edit Master title style</a:t>
            </a:r>
            <a:endParaRPr lang="en-US" dirty="0"/>
          </a:p>
        </p:txBody>
      </p:sp>
      <p:pic>
        <p:nvPicPr>
          <p:cNvPr id="4" name="Picture 3" descr="VS_h_rgb_r_2.png"/>
          <p:cNvPicPr>
            <a:picLocks noChangeAspect="1"/>
          </p:cNvPicPr>
          <p:nvPr/>
        </p:nvPicPr>
        <p:blipFill>
          <a:blip r:embed="rId3" cstate="email"/>
          <a:stretch>
            <a:fillRect/>
          </a:stretch>
        </p:blipFill>
        <p:spPr bwMode="black">
          <a:xfrm>
            <a:off x="6747968" y="6332994"/>
            <a:ext cx="2015032" cy="296406"/>
          </a:xfrm>
          <a:prstGeom prst="rect">
            <a:avLst/>
          </a:prstGeom>
        </p:spPr>
      </p:pic>
      <p:sp>
        <p:nvSpPr>
          <p:cNvPr id="9"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smtClean="0">
                <a:solidFill>
                  <a:srgbClr val="414141"/>
                </a:solidFill>
                <a:latin typeface="Segoe Light" pitchFamily="34" charset="0"/>
                <a:ea typeface="ヒラギノ角ゴ ProN W3" charset="0"/>
                <a:cs typeface="ヒラギノ角ゴ ProN W3" charset="0"/>
                <a:sym typeface="Gill Sans Light" charset="0"/>
              </a:rPr>
              <a:t>Microsoft Confidential</a:t>
            </a:r>
            <a:endParaRPr lang="en-US" dirty="0" smtClean="0">
              <a:solidFill>
                <a:srgbClr val="414141"/>
              </a:solidFill>
              <a:latin typeface="Segoe Light" pitchFamily="34" charset="0"/>
              <a:ea typeface="ヒラギノ角ゴ ProN W3" charset="0"/>
              <a:cs typeface="ヒラギノ角ゴ ProN W3" charset="0"/>
              <a:sym typeface="Gill Sans Light" charset="0"/>
            </a:endParaRPr>
          </a:p>
        </p:txBody>
      </p:sp>
      <p:sp>
        <p:nvSpPr>
          <p:cNvPr id="6"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A66C0AC0-5B88-436B-8D3E-F37364FE6393}"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72620377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800"/>
            <a:ext cx="83820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VS_h_rgb_r_2.png"/>
          <p:cNvPicPr>
            <a:picLocks noChangeAspect="1"/>
          </p:cNvPicPr>
          <p:nvPr/>
        </p:nvPicPr>
        <p:blipFill>
          <a:blip r:embed="rId2" cstate="email"/>
          <a:stretch>
            <a:fillRect/>
          </a:stretch>
        </p:blipFill>
        <p:spPr bwMode="black">
          <a:xfrm>
            <a:off x="6747968" y="6332994"/>
            <a:ext cx="2015032" cy="296406"/>
          </a:xfrm>
          <a:prstGeom prst="rect">
            <a:avLst/>
          </a:prstGeom>
        </p:spPr>
      </p:pic>
      <p:sp>
        <p:nvSpPr>
          <p:cNvPr id="7"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smtClean="0">
                <a:solidFill>
                  <a:srgbClr val="414141"/>
                </a:solidFill>
                <a:latin typeface="Segoe Light" pitchFamily="34" charset="0"/>
                <a:ea typeface="ヒラギノ角ゴ ProN W3" charset="0"/>
                <a:cs typeface="ヒラギノ角ゴ ProN W3" charset="0"/>
                <a:sym typeface="Gill Sans Light" charset="0"/>
              </a:rPr>
              <a:t>Microsoft Confidential</a:t>
            </a:r>
            <a:endParaRPr lang="en-US" dirty="0" smtClean="0">
              <a:solidFill>
                <a:srgbClr val="414141"/>
              </a:solidFill>
              <a:latin typeface="Segoe Light" pitchFamily="34" charset="0"/>
              <a:ea typeface="ヒラギノ角ゴ ProN W3" charset="0"/>
              <a:cs typeface="ヒラギノ角ゴ ProN W3" charset="0"/>
              <a:sym typeface="Gill Sans Light" charset="0"/>
            </a:endParaRPr>
          </a:p>
        </p:txBody>
      </p:sp>
      <p:sp>
        <p:nvSpPr>
          <p:cNvPr id="10"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A66C0AC0-5B88-436B-8D3E-F37364FE6393}"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051688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800"/>
            <a:ext cx="8382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VS_h_rgb_r_2.png"/>
          <p:cNvPicPr>
            <a:picLocks noChangeAspect="1"/>
          </p:cNvPicPr>
          <p:nvPr/>
        </p:nvPicPr>
        <p:blipFill>
          <a:blip r:embed="rId2" cstate="email"/>
          <a:stretch>
            <a:fillRect/>
          </a:stretch>
        </p:blipFill>
        <p:spPr bwMode="black">
          <a:xfrm>
            <a:off x="6747968" y="6332994"/>
            <a:ext cx="2015032" cy="296406"/>
          </a:xfrm>
          <a:prstGeom prst="rect">
            <a:avLst/>
          </a:prstGeom>
        </p:spPr>
      </p:pic>
      <p:sp>
        <p:nvSpPr>
          <p:cNvPr id="8"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endParaRPr lang="en-US" dirty="0">
              <a:solidFill>
                <a:srgbClr val="FFFFFF"/>
              </a:solidFill>
            </a:endParaRPr>
          </a:p>
        </p:txBody>
      </p:sp>
      <p:sp>
        <p:nvSpPr>
          <p:cNvPr id="9"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A66C0AC0-5B88-436B-8D3E-F37364FE6393}"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9369872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1049"/>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1049"/>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VS_h_rgb_r_2.png"/>
          <p:cNvPicPr>
            <a:picLocks noChangeAspect="1"/>
          </p:cNvPicPr>
          <p:nvPr/>
        </p:nvPicPr>
        <p:blipFill>
          <a:blip r:embed="rId2" cstate="email"/>
          <a:stretch>
            <a:fillRect/>
          </a:stretch>
        </p:blipFill>
        <p:spPr bwMode="black">
          <a:xfrm>
            <a:off x="6747968" y="6332994"/>
            <a:ext cx="2015032" cy="296406"/>
          </a:xfrm>
          <a:prstGeom prst="rect">
            <a:avLst/>
          </a:prstGeom>
        </p:spPr>
      </p:pic>
      <p:sp>
        <p:nvSpPr>
          <p:cNvPr id="9"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endParaRPr lang="en-US">
              <a:solidFill>
                <a:srgbClr val="FFFFFF"/>
              </a:solidFill>
            </a:endParaRPr>
          </a:p>
        </p:txBody>
      </p:sp>
      <p:sp>
        <p:nvSpPr>
          <p:cNvPr id="10"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A66C0AC0-5B88-436B-8D3E-F37364FE6393}"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50091645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1049"/>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04371"/>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1049"/>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04371"/>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VS_h_rgb_r_2.png"/>
          <p:cNvPicPr>
            <a:picLocks noChangeAspect="1"/>
          </p:cNvPicPr>
          <p:nvPr/>
        </p:nvPicPr>
        <p:blipFill>
          <a:blip r:embed="rId2" cstate="email"/>
          <a:stretch>
            <a:fillRect/>
          </a:stretch>
        </p:blipFill>
        <p:spPr bwMode="black">
          <a:xfrm>
            <a:off x="6747968" y="6332994"/>
            <a:ext cx="2015032" cy="296406"/>
          </a:xfrm>
          <a:prstGeom prst="rect">
            <a:avLst/>
          </a:prstGeom>
        </p:spPr>
      </p:pic>
      <p:sp>
        <p:nvSpPr>
          <p:cNvPr id="11" name="Footer Placeholder 5"/>
          <p:cNvSpPr>
            <a:spLocks noGrp="1"/>
          </p:cNvSpPr>
          <p:nvPr>
            <p:ph type="ftr" sz="quarter" idx="10"/>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endParaRPr lang="en-US">
              <a:solidFill>
                <a:srgbClr val="FFFFFF"/>
              </a:solidFill>
            </a:endParaRPr>
          </a:p>
        </p:txBody>
      </p:sp>
      <p:sp>
        <p:nvSpPr>
          <p:cNvPr id="12" name="Slide Number Placeholder 4"/>
          <p:cNvSpPr>
            <a:spLocks noGrp="1"/>
          </p:cNvSpPr>
          <p:nvPr>
            <p:ph type="sldNum" sz="quarter" idx="11"/>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A66C0AC0-5B88-436B-8D3E-F37364FE6393}"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55962733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VS_h_rgb_r_2.png"/>
          <p:cNvPicPr>
            <a:picLocks noChangeAspect="1"/>
          </p:cNvPicPr>
          <p:nvPr/>
        </p:nvPicPr>
        <p:blipFill>
          <a:blip r:embed="rId2" cstate="email"/>
          <a:stretch>
            <a:fillRect/>
          </a:stretch>
        </p:blipFill>
        <p:spPr bwMode="black">
          <a:xfrm>
            <a:off x="6747968" y="6332994"/>
            <a:ext cx="2015032" cy="296406"/>
          </a:xfrm>
          <a:prstGeom prst="rect">
            <a:avLst/>
          </a:prstGeom>
        </p:spPr>
      </p:pic>
      <p:sp>
        <p:nvSpPr>
          <p:cNvPr id="7"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endParaRPr lang="en-US">
              <a:solidFill>
                <a:srgbClr val="FFFFFF"/>
              </a:solidFill>
            </a:endParaRPr>
          </a:p>
        </p:txBody>
      </p:sp>
      <p:sp>
        <p:nvSpPr>
          <p:cNvPr id="8"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A66C0AC0-5B88-436B-8D3E-F37364FE6393}"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6648598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612922"/>
            <a:ext cx="7681913" cy="533400"/>
          </a:xfrm>
        </p:spPr>
        <p:txBody>
          <a:bodyPr>
            <a:noAutofit/>
          </a:bodyPr>
          <a:lstStyle>
            <a:lvl1pPr>
              <a:lnSpc>
                <a:spcPct val="90000"/>
              </a:lnSpc>
              <a:defRPr sz="4000">
                <a:gradFill>
                  <a:gsLst>
                    <a:gs pos="0">
                      <a:schemeClr val="tx1"/>
                    </a:gs>
                    <a:gs pos="86000">
                      <a:schemeClr val="tx1"/>
                    </a:gs>
                  </a:gsLst>
                  <a:lin ang="5400000" scaled="0"/>
                </a:gra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81000" y="3222522"/>
            <a:ext cx="7681913" cy="461665"/>
          </a:xfrm>
        </p:spPr>
        <p:txBody>
          <a:bodyPr>
            <a:noAutofit/>
          </a:bodyPr>
          <a:lstStyle>
            <a:lvl1pPr marL="0" indent="0" algn="l">
              <a:lnSpc>
                <a:spcPct val="90000"/>
              </a:lnSpc>
              <a:spcBef>
                <a:spcPts val="0"/>
              </a:spcBef>
              <a:buNone/>
              <a:defRPr sz="20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81000" y="2355850"/>
            <a:ext cx="2241550" cy="193899"/>
          </a:xfrm>
        </p:spPr>
        <p:txBody>
          <a:bodyPr/>
          <a:lstStyle>
            <a:lvl1pPr marL="0" indent="0" algn="l" defTabSz="914363" rtl="0" eaLnBrk="1" latinLnBrk="0" hangingPunct="1">
              <a:lnSpc>
                <a:spcPct val="90000"/>
              </a:lnSpc>
              <a:spcBef>
                <a:spcPts val="0"/>
              </a:spcBef>
              <a:buFontTx/>
              <a:buNone/>
              <a:defRPr lang="en-US" sz="14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pic>
        <p:nvPicPr>
          <p:cNvPr id="9" name="Picture 8" descr="VS_h_rgb_r_2.png"/>
          <p:cNvPicPr>
            <a:picLocks noChangeAspect="1"/>
          </p:cNvPicPr>
          <p:nvPr/>
        </p:nvPicPr>
        <p:blipFill>
          <a:blip r:embed="rId3" cstate="email"/>
          <a:stretch>
            <a:fillRect/>
          </a:stretch>
        </p:blipFill>
        <p:spPr bwMode="black">
          <a:xfrm>
            <a:off x="5955647" y="457200"/>
            <a:ext cx="2807353" cy="412955"/>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VS_h_rgb_r_2.png"/>
          <p:cNvPicPr>
            <a:picLocks noChangeAspect="1"/>
          </p:cNvPicPr>
          <p:nvPr/>
        </p:nvPicPr>
        <p:blipFill>
          <a:blip r:embed="rId2" cstate="email"/>
          <a:stretch>
            <a:fillRect/>
          </a:stretch>
        </p:blipFill>
        <p:spPr bwMode="black">
          <a:xfrm>
            <a:off x="6747968" y="6332994"/>
            <a:ext cx="2015032" cy="296406"/>
          </a:xfrm>
          <a:prstGeom prst="rect">
            <a:avLst/>
          </a:prstGeom>
        </p:spPr>
      </p:pic>
      <p:sp>
        <p:nvSpPr>
          <p:cNvPr id="6"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endParaRPr lang="en-US">
              <a:solidFill>
                <a:srgbClr val="FFFFFF"/>
              </a:solidFill>
            </a:endParaRPr>
          </a:p>
        </p:txBody>
      </p:sp>
      <p:sp>
        <p:nvSpPr>
          <p:cNvPr id="7"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A66C0AC0-5B88-436B-8D3E-F37364FE6393}"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09754746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chemeClr val="tx1"/>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343728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chemeClr val="tx1"/>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09572268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Walkin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6201" y="989287"/>
            <a:ext cx="4185800" cy="642311"/>
          </a:xfrm>
        </p:spPr>
        <p:txBody>
          <a:bodyPr>
            <a:noAutofit/>
          </a:bodyPr>
          <a:lstStyle>
            <a:lvl1pPr>
              <a:lnSpc>
                <a:spcPct val="90000"/>
              </a:lnSpc>
              <a:defRPr sz="3000">
                <a:gradFill flip="none" rotWithShape="1">
                  <a:gsLst>
                    <a:gs pos="36000">
                      <a:schemeClr val="tx1"/>
                    </a:gs>
                    <a:gs pos="86000">
                      <a:schemeClr val="tx1"/>
                    </a:gs>
                  </a:gsLst>
                  <a:lin ang="5400000" scaled="0"/>
                  <a:tileRect/>
                </a:gradFill>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388245" y="723547"/>
            <a:ext cx="1681600" cy="152349"/>
          </a:xfrm>
        </p:spPr>
        <p:txBody>
          <a:bodyPr/>
          <a:lstStyle>
            <a:lvl1pPr marL="0" indent="0" algn="l" defTabSz="685864" rtl="0" eaLnBrk="1" latinLnBrk="0" hangingPunct="1">
              <a:lnSpc>
                <a:spcPct val="90000"/>
              </a:lnSpc>
              <a:spcBef>
                <a:spcPts val="0"/>
              </a:spcBef>
              <a:buFontTx/>
              <a:buNone/>
              <a:defRPr lang="en-US" sz="11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sp>
        <p:nvSpPr>
          <p:cNvPr id="12" name="Subtitle 2"/>
          <p:cNvSpPr>
            <a:spLocks noGrp="1"/>
          </p:cNvSpPr>
          <p:nvPr>
            <p:ph type="subTitle" idx="1"/>
          </p:nvPr>
        </p:nvSpPr>
        <p:spPr>
          <a:xfrm>
            <a:off x="388245" y="3681954"/>
            <a:ext cx="4183756" cy="461665"/>
          </a:xfrm>
        </p:spPr>
        <p:txBody>
          <a:bodyPr>
            <a:noAutofit/>
          </a:bodyPr>
          <a:lstStyle>
            <a:lvl1pPr marL="0" indent="0" algn="l">
              <a:lnSpc>
                <a:spcPct val="90000"/>
              </a:lnSpc>
              <a:spcBef>
                <a:spcPts val="0"/>
              </a:spcBef>
              <a:buNone/>
              <a:defRPr sz="1500">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VS_h_rgb_r_2.png"/>
          <p:cNvPicPr>
            <a:picLocks noChangeAspect="1"/>
          </p:cNvPicPr>
          <p:nvPr/>
        </p:nvPicPr>
        <p:blipFill>
          <a:blip r:embed="rId3" cstate="email"/>
          <a:stretch>
            <a:fillRect/>
          </a:stretch>
        </p:blipFill>
        <p:spPr bwMode="black">
          <a:xfrm>
            <a:off x="6647316" y="420689"/>
            <a:ext cx="2106063" cy="412955"/>
          </a:xfrm>
          <a:prstGeom prst="rect">
            <a:avLst/>
          </a:prstGeom>
        </p:spPr>
      </p:pic>
      <p:pic>
        <p:nvPicPr>
          <p:cNvPr id="10" name="Picture 9" descr="VS Photo.png"/>
          <p:cNvPicPr>
            <a:picLocks noChangeAspect="1"/>
          </p:cNvPicPr>
          <p:nvPr/>
        </p:nvPicPr>
        <p:blipFill>
          <a:blip r:embed="rId4" cstate="email"/>
          <a:srcRect t="1813" b="1775"/>
          <a:stretch>
            <a:fillRect/>
          </a:stretch>
        </p:blipFill>
        <p:spPr>
          <a:xfrm>
            <a:off x="388250" y="1667440"/>
            <a:ext cx="2225107" cy="1905641"/>
          </a:xfrm>
          <a:prstGeom prst="rect">
            <a:avLst/>
          </a:prstGeom>
        </p:spPr>
      </p:pic>
    </p:spTree>
    <p:extLst>
      <p:ext uri="{BB962C8B-B14F-4D97-AF65-F5344CB8AC3E}">
        <p14:creationId xmlns:p14="http://schemas.microsoft.com/office/powerpoint/2010/main" val="2160097647"/>
      </p:ext>
    </p:extLst>
  </p:cSld>
  <p:clrMapOvr>
    <a:masterClrMapping/>
  </p:clrMapOvr>
  <p:transition>
    <p:fade/>
  </p:transition>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Walkin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388250" y="2170745"/>
            <a:ext cx="7681913" cy="642311"/>
          </a:xfrm>
        </p:spPr>
        <p:txBody>
          <a:bodyPr>
            <a:noAutofit/>
          </a:bodyPr>
          <a:lstStyle>
            <a:lvl1pPr>
              <a:lnSpc>
                <a:spcPct val="90000"/>
              </a:lnSpc>
              <a:defRPr sz="3000"/>
            </a:lvl1pPr>
          </a:lstStyle>
          <a:p>
            <a:r>
              <a:rPr lang="en-US" smtClean="0"/>
              <a:t>Click to edit Master title style</a:t>
            </a:r>
            <a:endParaRPr lang="en-US" dirty="0"/>
          </a:p>
        </p:txBody>
      </p:sp>
      <p:sp>
        <p:nvSpPr>
          <p:cNvPr id="9" name="Text Placeholder 6"/>
          <p:cNvSpPr>
            <a:spLocks noGrp="1"/>
          </p:cNvSpPr>
          <p:nvPr>
            <p:ph type="body" sz="quarter" idx="10" hasCustomPrompt="1"/>
          </p:nvPr>
        </p:nvSpPr>
        <p:spPr>
          <a:xfrm>
            <a:off x="390289" y="1905005"/>
            <a:ext cx="1681600" cy="152349"/>
          </a:xfrm>
        </p:spPr>
        <p:txBody>
          <a:bodyPr/>
          <a:lstStyle>
            <a:lvl1pPr marL="0" indent="0" algn="l" defTabSz="685864" rtl="0" eaLnBrk="1" latinLnBrk="0" hangingPunct="1">
              <a:lnSpc>
                <a:spcPct val="90000"/>
              </a:lnSpc>
              <a:spcBef>
                <a:spcPts val="0"/>
              </a:spcBef>
              <a:buFontTx/>
              <a:buNone/>
              <a:defRPr lang="en-US" sz="11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sp>
        <p:nvSpPr>
          <p:cNvPr id="13" name="Subtitle 2"/>
          <p:cNvSpPr>
            <a:spLocks noGrp="1"/>
          </p:cNvSpPr>
          <p:nvPr>
            <p:ph type="subTitle" idx="1"/>
          </p:nvPr>
        </p:nvSpPr>
        <p:spPr>
          <a:xfrm>
            <a:off x="388250" y="2821342"/>
            <a:ext cx="7681913" cy="461665"/>
          </a:xfrm>
        </p:spPr>
        <p:txBody>
          <a:bodyPr>
            <a:noAutofit/>
          </a:bodyPr>
          <a:lstStyle>
            <a:lvl1pPr marL="0" indent="0" algn="l">
              <a:lnSpc>
                <a:spcPct val="90000"/>
              </a:lnSpc>
              <a:spcBef>
                <a:spcPts val="0"/>
              </a:spcBef>
              <a:buNone/>
              <a:defRPr sz="1500">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VS_h_rgb_r_2.png"/>
          <p:cNvPicPr>
            <a:picLocks noChangeAspect="1"/>
          </p:cNvPicPr>
          <p:nvPr/>
        </p:nvPicPr>
        <p:blipFill>
          <a:blip r:embed="rId3" cstate="email"/>
          <a:stretch>
            <a:fillRect/>
          </a:stretch>
        </p:blipFill>
        <p:spPr bwMode="black">
          <a:xfrm>
            <a:off x="6647316" y="420689"/>
            <a:ext cx="2106063" cy="412955"/>
          </a:xfrm>
          <a:prstGeom prst="rect">
            <a:avLst/>
          </a:prstGeom>
        </p:spPr>
      </p:pic>
    </p:spTree>
    <p:extLst>
      <p:ext uri="{BB962C8B-B14F-4D97-AF65-F5344CB8AC3E}">
        <p14:creationId xmlns:p14="http://schemas.microsoft.com/office/powerpoint/2010/main" val="162681272"/>
      </p:ext>
    </p:extLst>
  </p:cSld>
  <p:clrMapOvr>
    <a:masterClrMapping/>
  </p:clrMapOvr>
  <p:transition>
    <p:fade/>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388250" y="2170745"/>
            <a:ext cx="7681913" cy="642311"/>
          </a:xfrm>
        </p:spPr>
        <p:txBody>
          <a:bodyPr>
            <a:noAutofit/>
          </a:bodyPr>
          <a:lstStyle>
            <a:lvl1pPr>
              <a:lnSpc>
                <a:spcPct val="90000"/>
              </a:lnSpc>
              <a:defRPr sz="3000"/>
            </a:lvl1pPr>
          </a:lstStyle>
          <a:p>
            <a:r>
              <a:rPr lang="en-US" smtClean="0"/>
              <a:t>Click to edit Master title style</a:t>
            </a:r>
            <a:endParaRPr lang="en-US" dirty="0"/>
          </a:p>
        </p:txBody>
      </p:sp>
      <p:sp>
        <p:nvSpPr>
          <p:cNvPr id="5" name="Text Placeholder 6"/>
          <p:cNvSpPr>
            <a:spLocks noGrp="1"/>
          </p:cNvSpPr>
          <p:nvPr>
            <p:ph type="body" sz="quarter" idx="10" hasCustomPrompt="1"/>
          </p:nvPr>
        </p:nvSpPr>
        <p:spPr>
          <a:xfrm>
            <a:off x="390289" y="1905005"/>
            <a:ext cx="1681600" cy="152349"/>
          </a:xfrm>
        </p:spPr>
        <p:txBody>
          <a:bodyPr/>
          <a:lstStyle>
            <a:lvl1pPr marL="0" indent="0" algn="l" defTabSz="685864" rtl="0" eaLnBrk="1" latinLnBrk="0" hangingPunct="1">
              <a:lnSpc>
                <a:spcPct val="90000"/>
              </a:lnSpc>
              <a:spcBef>
                <a:spcPts val="0"/>
              </a:spcBef>
              <a:buFontTx/>
              <a:buNone/>
              <a:defRPr lang="en-US" sz="1100" kern="1200" dirty="0" smtClean="0">
                <a:gradFill>
                  <a:gsLst>
                    <a:gs pos="0">
                      <a:schemeClr val="tx1"/>
                    </a:gs>
                    <a:gs pos="86000">
                      <a:schemeClr val="tx1"/>
                    </a:gs>
                  </a:gsLst>
                  <a:lin ang="5400000" scaled="0"/>
                </a:gradFill>
                <a:latin typeface="Segoe UI" pitchFamily="34" charset="0"/>
                <a:ea typeface="+mn-ea"/>
                <a:cs typeface="+mn-cs"/>
              </a:defRPr>
            </a:lvl1pPr>
          </a:lstStyle>
          <a:p>
            <a:pPr lvl="0"/>
            <a:r>
              <a:rPr lang="en-US" dirty="0" smtClean="0">
                <a:solidFill>
                  <a:srgbClr val="FFFFFF"/>
                </a:solidFill>
              </a:rPr>
              <a:t>Click to enter Date</a:t>
            </a:r>
            <a:endParaRPr lang="en-US" dirty="0"/>
          </a:p>
        </p:txBody>
      </p:sp>
      <p:sp>
        <p:nvSpPr>
          <p:cNvPr id="6" name="Subtitle 2"/>
          <p:cNvSpPr>
            <a:spLocks noGrp="1"/>
          </p:cNvSpPr>
          <p:nvPr>
            <p:ph type="subTitle" idx="1"/>
          </p:nvPr>
        </p:nvSpPr>
        <p:spPr>
          <a:xfrm>
            <a:off x="388250" y="2821342"/>
            <a:ext cx="7681913" cy="461665"/>
          </a:xfrm>
        </p:spPr>
        <p:txBody>
          <a:bodyPr>
            <a:noAutofit/>
          </a:bodyPr>
          <a:lstStyle>
            <a:lvl1pPr marL="0" indent="0" algn="l">
              <a:lnSpc>
                <a:spcPct val="90000"/>
              </a:lnSpc>
              <a:spcBef>
                <a:spcPts val="0"/>
              </a:spcBef>
              <a:buNone/>
              <a:defRPr sz="1500">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VS_h_rgb_r_2.png"/>
          <p:cNvPicPr>
            <a:picLocks noChangeAspect="1"/>
          </p:cNvPicPr>
          <p:nvPr/>
        </p:nvPicPr>
        <p:blipFill>
          <a:blip r:embed="rId3" cstate="email"/>
          <a:stretch>
            <a:fillRect/>
          </a:stretch>
        </p:blipFill>
        <p:spPr bwMode="black">
          <a:xfrm>
            <a:off x="6647316" y="420689"/>
            <a:ext cx="2106063" cy="412955"/>
          </a:xfrm>
          <a:prstGeom prst="rect">
            <a:avLst/>
          </a:prstGeom>
        </p:spPr>
      </p:pic>
    </p:spTree>
    <p:extLst>
      <p:ext uri="{BB962C8B-B14F-4D97-AF65-F5344CB8AC3E}">
        <p14:creationId xmlns:p14="http://schemas.microsoft.com/office/powerpoint/2010/main" val="4143865346"/>
      </p:ext>
    </p:extLst>
  </p:cSld>
  <p:clrMapOvr>
    <a:masterClrMapping/>
  </p:clrMapOvr>
  <p:transition>
    <p:fade/>
  </p:transition>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0165" y="1905003"/>
            <a:ext cx="7043208" cy="1523495"/>
          </a:xfrm>
        </p:spPr>
        <p:txBody>
          <a:bodyPr anchor="ctr" anchorCtr="0">
            <a:noAutofit/>
          </a:bodyPr>
          <a:lstStyle>
            <a:lvl1pPr algn="r">
              <a:lnSpc>
                <a:spcPct val="90000"/>
              </a:lnSpc>
              <a:defRPr sz="3000">
                <a:gradFill flip="none" rotWithShape="1">
                  <a:gsLst>
                    <a:gs pos="36000">
                      <a:srgbClr val="FFFFFF"/>
                    </a:gs>
                    <a:gs pos="86000">
                      <a:srgbClr val="FFFFFF"/>
                    </a:gs>
                  </a:gsLst>
                  <a:lin ang="5400000" scaled="0"/>
                  <a:tileRect/>
                </a:gradFill>
                <a:effectLst/>
              </a:defRPr>
            </a:lvl1pPr>
          </a:lstStyle>
          <a:p>
            <a:r>
              <a:rPr lang="en-US" smtClean="0"/>
              <a:t>Click to edit Master title style</a:t>
            </a:r>
            <a:endParaRPr lang="en-US" dirty="0"/>
          </a:p>
        </p:txBody>
      </p:sp>
      <p:pic>
        <p:nvPicPr>
          <p:cNvPr id="4" name="Picture 3" descr="VS_h_rgb_r_2.png"/>
          <p:cNvPicPr>
            <a:picLocks noChangeAspect="1"/>
          </p:cNvPicPr>
          <p:nvPr/>
        </p:nvPicPr>
        <p:blipFill>
          <a:blip r:embed="rId3" cstate="email"/>
          <a:stretch>
            <a:fillRect/>
          </a:stretch>
        </p:blipFill>
        <p:spPr bwMode="black">
          <a:xfrm>
            <a:off x="7241705" y="6332997"/>
            <a:ext cx="1511668" cy="296407"/>
          </a:xfrm>
          <a:prstGeom prst="rect">
            <a:avLst/>
          </a:prstGeom>
        </p:spPr>
      </p:pic>
      <p:sp>
        <p:nvSpPr>
          <p:cNvPr id="7" name="Footer Placeholder 5"/>
          <p:cNvSpPr>
            <a:spLocks noGrp="1"/>
          </p:cNvSpPr>
          <p:nvPr>
            <p:ph type="ftr" sz="quarter" idx="3"/>
          </p:nvPr>
        </p:nvSpPr>
        <p:spPr>
          <a:xfrm>
            <a:off x="730043" y="6275932"/>
            <a:ext cx="2172266" cy="365125"/>
          </a:xfrm>
          <a:prstGeom prst="rect">
            <a:avLst/>
          </a:prstGeom>
        </p:spPr>
        <p:txBody>
          <a:bodyPr vert="horz" lIns="0" tIns="0" rIns="0" bIns="0" rtlCol="0" anchor="b" anchorCtr="0"/>
          <a:lstStyle>
            <a:lvl1pPr algn="l">
              <a:defRPr sz="700">
                <a:solidFill>
                  <a:schemeClr val="tx1"/>
                </a:solidFill>
              </a:defRPr>
            </a:lvl1pPr>
          </a:lstStyle>
          <a:p>
            <a:r>
              <a:rPr lang="en-US" smtClean="0">
                <a:solidFill>
                  <a:srgbClr val="000000"/>
                </a:solidFill>
              </a:rPr>
              <a:t>Microsoft Confidential</a:t>
            </a:r>
            <a:endParaRPr lang="en-US" dirty="0" smtClean="0">
              <a:solidFill>
                <a:srgbClr val="000000"/>
              </a:solidFill>
            </a:endParaRPr>
          </a:p>
        </p:txBody>
      </p:sp>
      <p:sp>
        <p:nvSpPr>
          <p:cNvPr id="9" name="Slide Number Placeholder 4"/>
          <p:cNvSpPr>
            <a:spLocks noGrp="1"/>
          </p:cNvSpPr>
          <p:nvPr>
            <p:ph type="sldNum" sz="quarter" idx="4"/>
          </p:nvPr>
        </p:nvSpPr>
        <p:spPr>
          <a:xfrm>
            <a:off x="388245" y="6275932"/>
            <a:ext cx="262006" cy="365125"/>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solidFill>
                  <a:srgbClr val="000000"/>
                </a:solidFill>
              </a:rPr>
              <a:pPr/>
              <a:t>‹#›</a:t>
            </a:fld>
            <a:endParaRPr lang="en-US" dirty="0">
              <a:solidFill>
                <a:srgbClr val="000000"/>
              </a:solidFill>
            </a:endParaRPr>
          </a:p>
        </p:txBody>
      </p:sp>
      <p:pic>
        <p:nvPicPr>
          <p:cNvPr id="6" name="Picture 5" descr="VS_h_rgb_r_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black">
          <a:xfrm>
            <a:off x="7128975" y="6353093"/>
            <a:ext cx="2015029" cy="296407"/>
          </a:xfrm>
          <a:prstGeom prst="rect">
            <a:avLst/>
          </a:prstGeom>
        </p:spPr>
      </p:pic>
    </p:spTree>
    <p:extLst>
      <p:ext uri="{BB962C8B-B14F-4D97-AF65-F5344CB8AC3E}">
        <p14:creationId xmlns:p14="http://schemas.microsoft.com/office/powerpoint/2010/main" val="157941728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3869"/>
            <a:ext cx="8382000"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VS_h_rgb_r_2.png"/>
          <p:cNvPicPr>
            <a:picLocks noChangeAspect="1"/>
          </p:cNvPicPr>
          <p:nvPr/>
        </p:nvPicPr>
        <p:blipFill>
          <a:blip r:embed="rId2" cstate="email"/>
          <a:stretch>
            <a:fillRect/>
          </a:stretch>
        </p:blipFill>
        <p:spPr bwMode="black">
          <a:xfrm>
            <a:off x="7241705" y="6332997"/>
            <a:ext cx="1511668" cy="296407"/>
          </a:xfrm>
          <a:prstGeom prst="rect">
            <a:avLst/>
          </a:prstGeom>
        </p:spPr>
      </p:pic>
      <p:sp>
        <p:nvSpPr>
          <p:cNvPr id="11" name="Footer Placeholder 5"/>
          <p:cNvSpPr>
            <a:spLocks noGrp="1"/>
          </p:cNvSpPr>
          <p:nvPr>
            <p:ph type="ftr" sz="quarter" idx="3"/>
          </p:nvPr>
        </p:nvSpPr>
        <p:spPr>
          <a:xfrm>
            <a:off x="730043" y="6275932"/>
            <a:ext cx="2172266" cy="365125"/>
          </a:xfrm>
          <a:prstGeom prst="rect">
            <a:avLst/>
          </a:prstGeom>
        </p:spPr>
        <p:txBody>
          <a:bodyPr vert="horz" lIns="0" tIns="0" rIns="0" bIns="0" rtlCol="0" anchor="b" anchorCtr="0"/>
          <a:lstStyle>
            <a:lvl1pPr algn="l">
              <a:defRPr sz="700">
                <a:solidFill>
                  <a:schemeClr val="tx1"/>
                </a:solidFill>
              </a:defRPr>
            </a:lvl1pPr>
          </a:lstStyle>
          <a:p>
            <a:r>
              <a:rPr lang="en-US" smtClean="0">
                <a:solidFill>
                  <a:srgbClr val="FFFFFF"/>
                </a:solidFill>
              </a:rPr>
              <a:t>Microsoft Confidential</a:t>
            </a:r>
            <a:endParaRPr lang="en-US" dirty="0" smtClean="0">
              <a:solidFill>
                <a:srgbClr val="FFFFFF"/>
              </a:solidFill>
            </a:endParaRPr>
          </a:p>
        </p:txBody>
      </p:sp>
      <p:sp>
        <p:nvSpPr>
          <p:cNvPr id="12" name="Slide Number Placeholder 4"/>
          <p:cNvSpPr>
            <a:spLocks noGrp="1"/>
          </p:cNvSpPr>
          <p:nvPr>
            <p:ph type="sldNum" sz="quarter" idx="4"/>
          </p:nvPr>
        </p:nvSpPr>
        <p:spPr>
          <a:xfrm>
            <a:off x="388245" y="6275932"/>
            <a:ext cx="262006" cy="365125"/>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24898220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3869"/>
            <a:ext cx="8382000"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VS_h_rgb_r_2.png"/>
          <p:cNvPicPr>
            <a:picLocks noChangeAspect="1"/>
          </p:cNvPicPr>
          <p:nvPr/>
        </p:nvPicPr>
        <p:blipFill>
          <a:blip r:embed="rId2" cstate="email"/>
          <a:stretch>
            <a:fillRect/>
          </a:stretch>
        </p:blipFill>
        <p:spPr bwMode="black">
          <a:xfrm>
            <a:off x="7241705" y="6332997"/>
            <a:ext cx="1511668" cy="296407"/>
          </a:xfrm>
          <a:prstGeom prst="rect">
            <a:avLst/>
          </a:prstGeom>
        </p:spPr>
      </p:pic>
      <p:sp>
        <p:nvSpPr>
          <p:cNvPr id="10" name="Footer Placeholder 5"/>
          <p:cNvSpPr>
            <a:spLocks noGrp="1"/>
          </p:cNvSpPr>
          <p:nvPr>
            <p:ph type="ftr" sz="quarter" idx="3"/>
          </p:nvPr>
        </p:nvSpPr>
        <p:spPr>
          <a:xfrm>
            <a:off x="730043" y="6275932"/>
            <a:ext cx="2172266" cy="365125"/>
          </a:xfrm>
          <a:prstGeom prst="rect">
            <a:avLst/>
          </a:prstGeom>
        </p:spPr>
        <p:txBody>
          <a:bodyPr vert="horz" lIns="0" tIns="0" rIns="0" bIns="0" rtlCol="0" anchor="b" anchorCtr="0"/>
          <a:lstStyle>
            <a:lvl1pPr algn="l">
              <a:defRPr sz="700">
                <a:solidFill>
                  <a:schemeClr val="tx1"/>
                </a:solidFill>
              </a:defRPr>
            </a:lvl1pPr>
          </a:lstStyle>
          <a:p>
            <a:r>
              <a:rPr lang="en-US" smtClean="0">
                <a:solidFill>
                  <a:srgbClr val="FFFFFF"/>
                </a:solidFill>
              </a:rPr>
              <a:t>Microsoft Confidential</a:t>
            </a:r>
            <a:endParaRPr lang="en-US" dirty="0" smtClean="0">
              <a:solidFill>
                <a:srgbClr val="FFFFFF"/>
              </a:solidFill>
            </a:endParaRPr>
          </a:p>
        </p:txBody>
      </p:sp>
      <p:sp>
        <p:nvSpPr>
          <p:cNvPr id="11" name="Slide Number Placeholder 4"/>
          <p:cNvSpPr>
            <a:spLocks noGrp="1"/>
          </p:cNvSpPr>
          <p:nvPr>
            <p:ph type="sldNum" sz="quarter" idx="4"/>
          </p:nvPr>
        </p:nvSpPr>
        <p:spPr>
          <a:xfrm>
            <a:off x="388245" y="6275932"/>
            <a:ext cx="262006" cy="365125"/>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07409933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42294"/>
            <a:ext cx="4114800" cy="1323439"/>
          </a:xfrm>
        </p:spPr>
        <p:txBody>
          <a:bodyPr/>
          <a:lstStyle>
            <a:lvl1pPr marL="255016" indent="-255016">
              <a:lnSpc>
                <a:spcPct val="90000"/>
              </a:lnSpc>
              <a:defRPr sz="2100"/>
            </a:lvl1pPr>
            <a:lvl2pPr marL="505071" indent="-244101">
              <a:lnSpc>
                <a:spcPct val="90000"/>
              </a:lnSpc>
              <a:defRPr sz="1800"/>
            </a:lvl2pPr>
            <a:lvl3pPr marL="715434" indent="-216317">
              <a:lnSpc>
                <a:spcPct val="90000"/>
              </a:lnSpc>
              <a:defRPr sz="1500"/>
            </a:lvl3pPr>
            <a:lvl4pPr marL="920836" indent="-205402">
              <a:lnSpc>
                <a:spcPct val="90000"/>
              </a:lnSpc>
              <a:defRPr sz="1400"/>
            </a:lvl4pPr>
            <a:lvl5pPr marL="1137153" indent="-210363">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2294"/>
            <a:ext cx="4114800" cy="1323439"/>
          </a:xfrm>
        </p:spPr>
        <p:txBody>
          <a:bodyPr/>
          <a:lstStyle>
            <a:lvl1pPr marL="260970" indent="-260970">
              <a:lnSpc>
                <a:spcPct val="90000"/>
              </a:lnSpc>
              <a:defRPr sz="2100"/>
            </a:lvl1pPr>
            <a:lvl2pPr marL="505071" indent="-255016">
              <a:lnSpc>
                <a:spcPct val="90000"/>
              </a:lnSpc>
              <a:defRPr sz="1800"/>
            </a:lvl2pPr>
            <a:lvl3pPr marL="721388" indent="-227232">
              <a:lnSpc>
                <a:spcPct val="90000"/>
              </a:lnSpc>
              <a:defRPr sz="1500"/>
            </a:lvl3pPr>
            <a:lvl4pPr marL="920836" indent="-199449">
              <a:lnSpc>
                <a:spcPct val="90000"/>
              </a:lnSpc>
              <a:defRPr sz="1400"/>
            </a:lvl4pPr>
            <a:lvl5pPr marL="1137153" indent="-20540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VS_h_rgb_r_2.png"/>
          <p:cNvPicPr>
            <a:picLocks noChangeAspect="1"/>
          </p:cNvPicPr>
          <p:nvPr/>
        </p:nvPicPr>
        <p:blipFill>
          <a:blip r:embed="rId2" cstate="email"/>
          <a:stretch>
            <a:fillRect/>
          </a:stretch>
        </p:blipFill>
        <p:spPr bwMode="black">
          <a:xfrm>
            <a:off x="7241705" y="6332997"/>
            <a:ext cx="1511668" cy="296407"/>
          </a:xfrm>
          <a:prstGeom prst="rect">
            <a:avLst/>
          </a:prstGeom>
        </p:spPr>
      </p:pic>
      <p:sp>
        <p:nvSpPr>
          <p:cNvPr id="11" name="Footer Placeholder 5"/>
          <p:cNvSpPr>
            <a:spLocks noGrp="1"/>
          </p:cNvSpPr>
          <p:nvPr>
            <p:ph type="ftr" sz="quarter" idx="3"/>
          </p:nvPr>
        </p:nvSpPr>
        <p:spPr>
          <a:xfrm>
            <a:off x="730043" y="6275932"/>
            <a:ext cx="2172266" cy="365125"/>
          </a:xfrm>
          <a:prstGeom prst="rect">
            <a:avLst/>
          </a:prstGeom>
        </p:spPr>
        <p:txBody>
          <a:bodyPr vert="horz" lIns="0" tIns="0" rIns="0" bIns="0" rtlCol="0" anchor="b" anchorCtr="0"/>
          <a:lstStyle>
            <a:lvl1pPr algn="l">
              <a:defRPr sz="700">
                <a:solidFill>
                  <a:schemeClr val="tx1"/>
                </a:solidFill>
              </a:defRPr>
            </a:lvl1pPr>
          </a:lstStyle>
          <a:p>
            <a:r>
              <a:rPr lang="en-US" smtClean="0">
                <a:solidFill>
                  <a:srgbClr val="FFFFFF"/>
                </a:solidFill>
              </a:rPr>
              <a:t>Microsoft Confidential</a:t>
            </a:r>
            <a:endParaRPr lang="en-US" dirty="0" smtClean="0">
              <a:solidFill>
                <a:srgbClr val="FFFFFF"/>
              </a:solidFill>
            </a:endParaRPr>
          </a:p>
        </p:txBody>
      </p:sp>
      <p:sp>
        <p:nvSpPr>
          <p:cNvPr id="12" name="Slide Number Placeholder 4"/>
          <p:cNvSpPr>
            <a:spLocks noGrp="1"/>
          </p:cNvSpPr>
          <p:nvPr>
            <p:ph type="sldNum" sz="quarter" idx="4"/>
          </p:nvPr>
        </p:nvSpPr>
        <p:spPr>
          <a:xfrm>
            <a:off x="388245" y="6275932"/>
            <a:ext cx="262006" cy="365125"/>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6920962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0823" y="1905000"/>
            <a:ext cx="7682177" cy="1523494"/>
          </a:xfrm>
        </p:spPr>
        <p:txBody>
          <a:bodyPr anchor="ctr" anchorCtr="0">
            <a:noAutofit/>
          </a:bodyPr>
          <a:lstStyle>
            <a:lvl1pPr algn="r">
              <a:lnSpc>
                <a:spcPct val="90000"/>
              </a:lnSpc>
              <a:defRPr sz="4000">
                <a:effectLst/>
              </a:defRPr>
            </a:lvl1pPr>
          </a:lstStyle>
          <a:p>
            <a:r>
              <a:rPr lang="en-US" smtClean="0"/>
              <a:t>Click to edit Master title style</a:t>
            </a:r>
            <a:endParaRPr lang="en-US" dirty="0"/>
          </a:p>
        </p:txBody>
      </p:sp>
      <p:pic>
        <p:nvPicPr>
          <p:cNvPr id="4" name="Picture 3" descr="VS_h_rgb_r_2.png"/>
          <p:cNvPicPr>
            <a:picLocks noChangeAspect="1"/>
          </p:cNvPicPr>
          <p:nvPr/>
        </p:nvPicPr>
        <p:blipFill>
          <a:blip r:embed="rId3" cstate="email"/>
          <a:stretch>
            <a:fillRect/>
          </a:stretch>
        </p:blipFill>
        <p:spPr bwMode="black">
          <a:xfrm>
            <a:off x="6747968" y="6332994"/>
            <a:ext cx="2015032" cy="296406"/>
          </a:xfrm>
          <a:prstGeom prst="rect">
            <a:avLst/>
          </a:prstGeom>
        </p:spPr>
      </p:pic>
      <p:sp>
        <p:nvSpPr>
          <p:cNvPr id="9"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smtClean="0">
                <a:solidFill>
                  <a:srgbClr val="414141"/>
                </a:solidFill>
                <a:latin typeface="Segoe Light" pitchFamily="34" charset="0"/>
                <a:ea typeface="ヒラギノ角ゴ ProN W3" charset="0"/>
                <a:cs typeface="ヒラギノ角ゴ ProN W3" charset="0"/>
                <a:sym typeface="Gill Sans Light" charset="0"/>
              </a:rPr>
              <a:t>Microsoft Confidential</a:t>
            </a:r>
            <a:endParaRPr lang="en-US" dirty="0" smtClean="0">
              <a:solidFill>
                <a:srgbClr val="414141"/>
              </a:solidFill>
              <a:latin typeface="Segoe Light" pitchFamily="34" charset="0"/>
              <a:ea typeface="ヒラギノ角ゴ ProN W3" charset="0"/>
              <a:cs typeface="ヒラギノ角ゴ ProN W3" charset="0"/>
              <a:sym typeface="Gill Sans Light" charset="0"/>
            </a:endParaRPr>
          </a:p>
        </p:txBody>
      </p:sp>
      <p:sp>
        <p:nvSpPr>
          <p:cNvPr id="6"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A66C0AC0-5B88-436B-8D3E-F37364FE6393}" type="slidenum">
              <a:rPr lang="en-US" smtClean="0"/>
              <a:pPr/>
              <a:t>‹#›</a:t>
            </a:fld>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525393"/>
            <a:ext cx="4114800"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2174878"/>
            <a:ext cx="4114800" cy="1166473"/>
          </a:xfrm>
        </p:spPr>
        <p:txBody>
          <a:bodyPr/>
          <a:lstStyle>
            <a:lvl1pPr marL="211356" indent="-211356">
              <a:defRPr sz="1700"/>
            </a:lvl1pPr>
            <a:lvl2pPr marL="421720" indent="-199449">
              <a:defRPr sz="1500"/>
            </a:lvl2pPr>
            <a:lvl3pPr marL="610253" indent="-182580">
              <a:defRPr sz="1400"/>
            </a:lvl3pPr>
            <a:lvl4pPr marL="787871" indent="-171665">
              <a:defRPr sz="1300"/>
            </a:lvl4pPr>
            <a:lvl5pPr marL="959535" indent="-15479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7" y="1525393"/>
            <a:ext cx="4117019"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8"/>
            <a:ext cx="4117974" cy="1166473"/>
          </a:xfrm>
        </p:spPr>
        <p:txBody>
          <a:bodyPr/>
          <a:lstStyle>
            <a:lvl1pPr marL="222270" indent="-222270">
              <a:defRPr sz="1700"/>
            </a:lvl1pPr>
            <a:lvl2pPr marL="427673" indent="-205402">
              <a:defRPr sz="1500"/>
            </a:lvl2pPr>
            <a:lvl3pPr marL="616206" indent="-183572">
              <a:defRPr sz="1400"/>
            </a:lvl3pPr>
            <a:lvl4pPr marL="787871" indent="-177618">
              <a:defRPr sz="1300"/>
            </a:lvl4pPr>
            <a:lvl5pPr marL="959535" indent="-165711">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VS_h_rgb_r_2.png"/>
          <p:cNvPicPr>
            <a:picLocks noChangeAspect="1"/>
          </p:cNvPicPr>
          <p:nvPr/>
        </p:nvPicPr>
        <p:blipFill>
          <a:blip r:embed="rId2" cstate="email"/>
          <a:stretch>
            <a:fillRect/>
          </a:stretch>
        </p:blipFill>
        <p:spPr bwMode="black">
          <a:xfrm>
            <a:off x="7241705" y="6332997"/>
            <a:ext cx="1511668" cy="296407"/>
          </a:xfrm>
          <a:prstGeom prst="rect">
            <a:avLst/>
          </a:prstGeom>
        </p:spPr>
      </p:pic>
      <p:sp>
        <p:nvSpPr>
          <p:cNvPr id="13" name="Footer Placeholder 5"/>
          <p:cNvSpPr>
            <a:spLocks noGrp="1"/>
          </p:cNvSpPr>
          <p:nvPr>
            <p:ph type="ftr" sz="quarter" idx="10"/>
          </p:nvPr>
        </p:nvSpPr>
        <p:spPr>
          <a:xfrm>
            <a:off x="730043" y="6275932"/>
            <a:ext cx="2172266" cy="365125"/>
          </a:xfrm>
          <a:prstGeom prst="rect">
            <a:avLst/>
          </a:prstGeom>
        </p:spPr>
        <p:txBody>
          <a:bodyPr vert="horz" lIns="0" tIns="0" rIns="0" bIns="0" rtlCol="0" anchor="b" anchorCtr="0"/>
          <a:lstStyle>
            <a:lvl1pPr algn="l">
              <a:defRPr sz="700">
                <a:solidFill>
                  <a:schemeClr val="tx1"/>
                </a:solidFill>
              </a:defRPr>
            </a:lvl1pPr>
          </a:lstStyle>
          <a:p>
            <a:r>
              <a:rPr lang="en-US" smtClean="0">
                <a:solidFill>
                  <a:srgbClr val="FFFFFF"/>
                </a:solidFill>
              </a:rPr>
              <a:t>Microsoft Confidential</a:t>
            </a:r>
            <a:endParaRPr lang="en-US" dirty="0" smtClean="0">
              <a:solidFill>
                <a:srgbClr val="FFFFFF"/>
              </a:solidFill>
            </a:endParaRPr>
          </a:p>
        </p:txBody>
      </p:sp>
      <p:sp>
        <p:nvSpPr>
          <p:cNvPr id="14" name="Slide Number Placeholder 4"/>
          <p:cNvSpPr>
            <a:spLocks noGrp="1"/>
          </p:cNvSpPr>
          <p:nvPr>
            <p:ph type="sldNum" sz="quarter" idx="11"/>
          </p:nvPr>
        </p:nvSpPr>
        <p:spPr>
          <a:xfrm>
            <a:off x="388245" y="6275932"/>
            <a:ext cx="262006" cy="365125"/>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68655272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VS_h_rgb_r_2.png"/>
          <p:cNvPicPr>
            <a:picLocks noChangeAspect="1"/>
          </p:cNvPicPr>
          <p:nvPr/>
        </p:nvPicPr>
        <p:blipFill>
          <a:blip r:embed="rId2" cstate="email"/>
          <a:stretch>
            <a:fillRect/>
          </a:stretch>
        </p:blipFill>
        <p:spPr bwMode="black">
          <a:xfrm>
            <a:off x="7241705" y="6332997"/>
            <a:ext cx="1511668" cy="296407"/>
          </a:xfrm>
          <a:prstGeom prst="rect">
            <a:avLst/>
          </a:prstGeom>
        </p:spPr>
      </p:pic>
      <p:sp>
        <p:nvSpPr>
          <p:cNvPr id="9" name="Footer Placeholder 5"/>
          <p:cNvSpPr>
            <a:spLocks noGrp="1"/>
          </p:cNvSpPr>
          <p:nvPr>
            <p:ph type="ftr" sz="quarter" idx="3"/>
          </p:nvPr>
        </p:nvSpPr>
        <p:spPr>
          <a:xfrm>
            <a:off x="730043" y="6275932"/>
            <a:ext cx="2172266" cy="365125"/>
          </a:xfrm>
          <a:prstGeom prst="rect">
            <a:avLst/>
          </a:prstGeom>
        </p:spPr>
        <p:txBody>
          <a:bodyPr vert="horz" lIns="0" tIns="0" rIns="0" bIns="0" rtlCol="0" anchor="b" anchorCtr="0"/>
          <a:lstStyle>
            <a:lvl1pPr algn="l">
              <a:defRPr sz="700">
                <a:solidFill>
                  <a:schemeClr val="tx1"/>
                </a:solidFill>
              </a:defRPr>
            </a:lvl1pPr>
          </a:lstStyle>
          <a:p>
            <a:r>
              <a:rPr lang="en-US" smtClean="0">
                <a:solidFill>
                  <a:srgbClr val="FFFFFF"/>
                </a:solidFill>
              </a:rPr>
              <a:t>Microsoft Confidential</a:t>
            </a:r>
            <a:endParaRPr lang="en-US" dirty="0" smtClean="0">
              <a:solidFill>
                <a:srgbClr val="FFFFFF"/>
              </a:solidFill>
            </a:endParaRPr>
          </a:p>
        </p:txBody>
      </p:sp>
      <p:sp>
        <p:nvSpPr>
          <p:cNvPr id="10" name="Slide Number Placeholder 4"/>
          <p:cNvSpPr>
            <a:spLocks noGrp="1"/>
          </p:cNvSpPr>
          <p:nvPr>
            <p:ph type="sldNum" sz="quarter" idx="4"/>
          </p:nvPr>
        </p:nvSpPr>
        <p:spPr>
          <a:xfrm>
            <a:off x="388245" y="6275932"/>
            <a:ext cx="262006" cy="365125"/>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00930309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VS_h_rgb_r_2.png"/>
          <p:cNvPicPr>
            <a:picLocks noChangeAspect="1"/>
          </p:cNvPicPr>
          <p:nvPr/>
        </p:nvPicPr>
        <p:blipFill>
          <a:blip r:embed="rId2" cstate="email"/>
          <a:stretch>
            <a:fillRect/>
          </a:stretch>
        </p:blipFill>
        <p:spPr bwMode="black">
          <a:xfrm>
            <a:off x="7241705" y="6332997"/>
            <a:ext cx="1511668" cy="296407"/>
          </a:xfrm>
          <a:prstGeom prst="rect">
            <a:avLst/>
          </a:prstGeom>
        </p:spPr>
      </p:pic>
      <p:sp>
        <p:nvSpPr>
          <p:cNvPr id="8" name="Footer Placeholder 5"/>
          <p:cNvSpPr>
            <a:spLocks noGrp="1"/>
          </p:cNvSpPr>
          <p:nvPr>
            <p:ph type="ftr" sz="quarter" idx="3"/>
          </p:nvPr>
        </p:nvSpPr>
        <p:spPr>
          <a:xfrm>
            <a:off x="730043" y="6275932"/>
            <a:ext cx="2172266" cy="365125"/>
          </a:xfrm>
          <a:prstGeom prst="rect">
            <a:avLst/>
          </a:prstGeom>
        </p:spPr>
        <p:txBody>
          <a:bodyPr vert="horz" lIns="0" tIns="0" rIns="0" bIns="0" rtlCol="0" anchor="b" anchorCtr="0"/>
          <a:lstStyle>
            <a:lvl1pPr algn="l">
              <a:defRPr sz="700">
                <a:solidFill>
                  <a:schemeClr val="tx1"/>
                </a:solidFill>
              </a:defRPr>
            </a:lvl1pPr>
          </a:lstStyle>
          <a:p>
            <a:r>
              <a:rPr lang="en-US" smtClean="0">
                <a:solidFill>
                  <a:srgbClr val="FFFFFF"/>
                </a:solidFill>
              </a:rPr>
              <a:t>Microsoft Confidential</a:t>
            </a:r>
            <a:endParaRPr lang="en-US" dirty="0" smtClean="0">
              <a:solidFill>
                <a:srgbClr val="FFFFFF"/>
              </a:solidFill>
            </a:endParaRPr>
          </a:p>
        </p:txBody>
      </p:sp>
      <p:sp>
        <p:nvSpPr>
          <p:cNvPr id="9" name="Slide Number Placeholder 4"/>
          <p:cNvSpPr>
            <a:spLocks noGrp="1"/>
          </p:cNvSpPr>
          <p:nvPr>
            <p:ph type="sldNum" sz="quarter" idx="4"/>
          </p:nvPr>
        </p:nvSpPr>
        <p:spPr>
          <a:xfrm>
            <a:off x="388245" y="6275932"/>
            <a:ext cx="262006" cy="365125"/>
          </a:xfrm>
          <a:prstGeom prst="rect">
            <a:avLst/>
          </a:prstGeom>
        </p:spPr>
        <p:txBody>
          <a:bodyPr vert="horz" lIns="0" tIns="0" rIns="0" bIns="0" rtlCol="0" anchor="b" anchorCtr="0"/>
          <a:lstStyle>
            <a:lvl1pPr algn="l">
              <a:defRPr sz="700">
                <a:solidFill>
                  <a:schemeClr val="tx1">
                    <a:tint val="75000"/>
                  </a:schemeClr>
                </a:solidFill>
              </a:defRPr>
            </a:lvl1pPr>
          </a:lstStyle>
          <a:p>
            <a:fld id="{1AD4D6FE-0D95-422C-A401-E733BBF8EB07}"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50545285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7435" y="228600"/>
            <a:ext cx="8382000" cy="498598"/>
          </a:xfrm>
        </p:spPr>
        <p:txBody>
          <a:bodyPr/>
          <a:lstStyle>
            <a:lvl1pPr>
              <a:defRPr>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7435" y="1447803"/>
            <a:ext cx="8382000"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3419056"/>
      </p:ext>
    </p:extLst>
  </p:cSld>
  <p:clrMapOvr>
    <a:masterClrMapping/>
  </p:clrMapOvr>
  <p:transition>
    <p:fade/>
  </p:transition>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7435" y="228600"/>
            <a:ext cx="8382000" cy="498598"/>
          </a:xfrm>
        </p:spPr>
        <p:txBody>
          <a:bodyPr/>
          <a:lstStyle>
            <a:lvl1pPr>
              <a:defRPr>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7435" y="1447803"/>
            <a:ext cx="8382000"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6" y="6238876"/>
            <a:ext cx="9144001" cy="619125"/>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50991467"/>
      </p:ext>
    </p:extLst>
  </p:cSld>
  <p:clrMapOvr>
    <a:masterClrMapping/>
  </p:clrMapOvr>
  <p:transition>
    <p:fade/>
  </p:transition>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498598"/>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3"/>
            <a:ext cx="6400800" cy="3323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8FAD034-40FC-4F25-906A-7207299537BA}" type="datetimeFigureOut">
              <a:rPr lang="en-US" smtClean="0">
                <a:solidFill>
                  <a:srgbClr val="FFFFFF"/>
                </a:solidFill>
              </a:rPr>
              <a:pPr/>
              <a:t>12/13/2010</a:t>
            </a:fld>
            <a:endParaRPr lang="en-US">
              <a:solidFill>
                <a:srgbClr val="FFFFFF"/>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r>
              <a:rPr lang="en-US" smtClean="0">
                <a:solidFill>
                  <a:srgbClr val="FFFFFF"/>
                </a:solidFill>
              </a:rPr>
              <a:t>Microsoft Confidential</a:t>
            </a:r>
            <a:endParaRPr lang="en-US" dirty="0" smtClean="0">
              <a:solidFill>
                <a:srgbClr val="FFFFFF"/>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1AD4D6FE-0D95-422C-A401-E733BBF8EB0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3457408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800"/>
            <a:ext cx="83820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VS_h_rgb_r_2.png"/>
          <p:cNvPicPr>
            <a:picLocks noChangeAspect="1"/>
          </p:cNvPicPr>
          <p:nvPr/>
        </p:nvPicPr>
        <p:blipFill>
          <a:blip r:embed="rId2" cstate="email"/>
          <a:stretch>
            <a:fillRect/>
          </a:stretch>
        </p:blipFill>
        <p:spPr bwMode="black">
          <a:xfrm>
            <a:off x="6747968" y="6332994"/>
            <a:ext cx="2015032" cy="296406"/>
          </a:xfrm>
          <a:prstGeom prst="rect">
            <a:avLst/>
          </a:prstGeom>
        </p:spPr>
      </p:pic>
      <p:sp>
        <p:nvSpPr>
          <p:cNvPr id="7"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smtClean="0">
                <a:solidFill>
                  <a:srgbClr val="414141"/>
                </a:solidFill>
                <a:latin typeface="Segoe Light" pitchFamily="34" charset="0"/>
                <a:ea typeface="ヒラギノ角ゴ ProN W3" charset="0"/>
                <a:cs typeface="ヒラギノ角ゴ ProN W3" charset="0"/>
                <a:sym typeface="Gill Sans Light" charset="0"/>
              </a:rPr>
              <a:t>Microsoft Confidential</a:t>
            </a:r>
            <a:endParaRPr lang="en-US" dirty="0" smtClean="0">
              <a:solidFill>
                <a:srgbClr val="414141"/>
              </a:solidFill>
              <a:latin typeface="Segoe Light" pitchFamily="34" charset="0"/>
              <a:ea typeface="ヒラギノ角ゴ ProN W3" charset="0"/>
              <a:cs typeface="ヒラギノ角ゴ ProN W3" charset="0"/>
              <a:sym typeface="Gill Sans Light" charset="0"/>
            </a:endParaRPr>
          </a:p>
        </p:txBody>
      </p:sp>
      <p:sp>
        <p:nvSpPr>
          <p:cNvPr id="10"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A66C0AC0-5B88-436B-8D3E-F37364FE6393}"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800"/>
            <a:ext cx="8382000"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VS_h_rgb_r_2.png"/>
          <p:cNvPicPr>
            <a:picLocks noChangeAspect="1"/>
          </p:cNvPicPr>
          <p:nvPr/>
        </p:nvPicPr>
        <p:blipFill>
          <a:blip r:embed="rId2" cstate="email"/>
          <a:stretch>
            <a:fillRect/>
          </a:stretch>
        </p:blipFill>
        <p:spPr bwMode="black">
          <a:xfrm>
            <a:off x="6747968" y="6332994"/>
            <a:ext cx="2015032" cy="296406"/>
          </a:xfrm>
          <a:prstGeom prst="rect">
            <a:avLst/>
          </a:prstGeom>
        </p:spPr>
      </p:pic>
      <p:sp>
        <p:nvSpPr>
          <p:cNvPr id="8"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endParaRPr lang="en-US" dirty="0"/>
          </a:p>
        </p:txBody>
      </p:sp>
      <p:sp>
        <p:nvSpPr>
          <p:cNvPr id="9"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A66C0AC0-5B88-436B-8D3E-F37364FE6393}"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1049"/>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1049"/>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VS_h_rgb_r_2.png"/>
          <p:cNvPicPr>
            <a:picLocks noChangeAspect="1"/>
          </p:cNvPicPr>
          <p:nvPr/>
        </p:nvPicPr>
        <p:blipFill>
          <a:blip r:embed="rId2" cstate="email"/>
          <a:stretch>
            <a:fillRect/>
          </a:stretch>
        </p:blipFill>
        <p:spPr bwMode="black">
          <a:xfrm>
            <a:off x="6747968" y="6332994"/>
            <a:ext cx="2015032" cy="296406"/>
          </a:xfrm>
          <a:prstGeom prst="rect">
            <a:avLst/>
          </a:prstGeom>
        </p:spPr>
      </p:pic>
      <p:sp>
        <p:nvSpPr>
          <p:cNvPr id="9"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endParaRPr lang="en-US"/>
          </a:p>
        </p:txBody>
      </p:sp>
      <p:sp>
        <p:nvSpPr>
          <p:cNvPr id="10"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A66C0AC0-5B88-436B-8D3E-F37364FE6393}"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1049"/>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04371"/>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1049"/>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04371"/>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VS_h_rgb_r_2.png"/>
          <p:cNvPicPr>
            <a:picLocks noChangeAspect="1"/>
          </p:cNvPicPr>
          <p:nvPr/>
        </p:nvPicPr>
        <p:blipFill>
          <a:blip r:embed="rId2" cstate="email"/>
          <a:stretch>
            <a:fillRect/>
          </a:stretch>
        </p:blipFill>
        <p:spPr bwMode="black">
          <a:xfrm>
            <a:off x="6747968" y="6332994"/>
            <a:ext cx="2015032" cy="296406"/>
          </a:xfrm>
          <a:prstGeom prst="rect">
            <a:avLst/>
          </a:prstGeom>
        </p:spPr>
      </p:pic>
      <p:sp>
        <p:nvSpPr>
          <p:cNvPr id="11" name="Footer Placeholder 5"/>
          <p:cNvSpPr>
            <a:spLocks noGrp="1"/>
          </p:cNvSpPr>
          <p:nvPr>
            <p:ph type="ftr" sz="quarter" idx="10"/>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endParaRPr lang="en-US"/>
          </a:p>
        </p:txBody>
      </p:sp>
      <p:sp>
        <p:nvSpPr>
          <p:cNvPr id="12" name="Slide Number Placeholder 4"/>
          <p:cNvSpPr>
            <a:spLocks noGrp="1"/>
          </p:cNvSpPr>
          <p:nvPr>
            <p:ph type="sldNum" sz="quarter" idx="11"/>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A66C0AC0-5B88-436B-8D3E-F37364FE6393}"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VS_h_rgb_r_2.png"/>
          <p:cNvPicPr>
            <a:picLocks noChangeAspect="1"/>
          </p:cNvPicPr>
          <p:nvPr/>
        </p:nvPicPr>
        <p:blipFill>
          <a:blip r:embed="rId2" cstate="email"/>
          <a:stretch>
            <a:fillRect/>
          </a:stretch>
        </p:blipFill>
        <p:spPr bwMode="black">
          <a:xfrm>
            <a:off x="6747968" y="6332994"/>
            <a:ext cx="2015032" cy="296406"/>
          </a:xfrm>
          <a:prstGeom prst="rect">
            <a:avLst/>
          </a:prstGeom>
        </p:spPr>
      </p:pic>
      <p:sp>
        <p:nvSpPr>
          <p:cNvPr id="7"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endParaRPr lang="en-US"/>
          </a:p>
        </p:txBody>
      </p:sp>
      <p:sp>
        <p:nvSpPr>
          <p:cNvPr id="8"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A66C0AC0-5B88-436B-8D3E-F37364FE6393}"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0.xml"/><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10.jpe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36000">
                <a:schemeClr val="tx1"/>
              </a:gs>
              <a:gs pos="86000">
                <a:schemeClr val="tx1"/>
              </a:gs>
            </a:gsLst>
            <a:lin ang="5400000" scaled="0"/>
            <a:tileRect/>
          </a:gradFill>
          <a:effectLst/>
          <a:latin typeface="Segoe UI" pitchFamily="34" charset="0"/>
          <a:ea typeface="+mn-ea"/>
          <a:cs typeface="Arial" charset="0"/>
        </a:defRPr>
      </a:lvl1pPr>
    </p:titleStyle>
    <p:bodyStyle>
      <a:lvl1pPr marL="460375" indent="-460375" algn="l" defTabSz="914363" rtl="0" eaLnBrk="1" latinLnBrk="0" hangingPunct="1">
        <a:lnSpc>
          <a:spcPct val="90000"/>
        </a:lnSpc>
        <a:spcBef>
          <a:spcPct val="20000"/>
        </a:spcBef>
        <a:buFont typeface="Segoe UI" pitchFamily="34" charset="0"/>
        <a:buChar char="−"/>
        <a:defRPr sz="3200" kern="1200">
          <a:gradFill>
            <a:gsLst>
              <a:gs pos="0">
                <a:schemeClr val="tx1"/>
              </a:gs>
              <a:gs pos="86000">
                <a:schemeClr val="tx1"/>
              </a:gs>
            </a:gsLst>
            <a:lin ang="5400000" scaled="0"/>
          </a:gradFill>
          <a:latin typeface="Segoe UI" pitchFamily="34" charset="0"/>
          <a:ea typeface="+mn-ea"/>
          <a:cs typeface="+mn-cs"/>
        </a:defRPr>
      </a:lvl1pPr>
      <a:lvl2pPr marL="855663" indent="-395288" algn="l" defTabSz="914363" rtl="0" eaLnBrk="1" latinLnBrk="0" hangingPunct="1">
        <a:lnSpc>
          <a:spcPct val="90000"/>
        </a:lnSpc>
        <a:spcBef>
          <a:spcPct val="20000"/>
        </a:spcBef>
        <a:buFont typeface="Segoe UI" pitchFamily="34" charset="0"/>
        <a:buChar char="−"/>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Font typeface="Segoe UI" pitchFamily="34" charset="0"/>
        <a:buChar char="−"/>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9"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tint val="75000"/>
                  </a:schemeClr>
                </a:solidFill>
              </a:defRPr>
            </a:lvl1pPr>
          </a:lstStyle>
          <a:p>
            <a:fld id="{1AD4D6FE-0D95-422C-A401-E733BBF8EB0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solidFill>
            <a:schemeClr val="accent4"/>
          </a:solidFill>
          <a:effectLst/>
          <a:latin typeface="Segoe UI" pitchFamily="34" charset="0"/>
          <a:ea typeface="+mn-ea"/>
          <a:cs typeface="Arial" charset="0"/>
        </a:defRPr>
      </a:lvl1pPr>
    </p:titleStyle>
    <p:bodyStyle>
      <a:lvl1pPr marL="460375" indent="-460375" algn="l" defTabSz="914363" rtl="0" eaLnBrk="1" latinLnBrk="0" hangingPunct="1">
        <a:lnSpc>
          <a:spcPct val="90000"/>
        </a:lnSpc>
        <a:spcBef>
          <a:spcPct val="20000"/>
        </a:spcBef>
        <a:buFont typeface="Segoe UI" pitchFamily="34" charset="0"/>
        <a:buChar char="−"/>
        <a:defRPr sz="3200" kern="1200">
          <a:solidFill>
            <a:schemeClr val="accent6"/>
          </a:solidFill>
          <a:latin typeface="Segoe UI" pitchFamily="34" charset="0"/>
          <a:ea typeface="+mn-ea"/>
          <a:cs typeface="+mn-cs"/>
        </a:defRPr>
      </a:lvl1pPr>
      <a:lvl2pPr marL="855663" indent="-395288" algn="l" defTabSz="914363" rtl="0" eaLnBrk="1" latinLnBrk="0" hangingPunct="1">
        <a:lnSpc>
          <a:spcPct val="90000"/>
        </a:lnSpc>
        <a:spcBef>
          <a:spcPct val="20000"/>
        </a:spcBef>
        <a:buFont typeface="Segoe UI" pitchFamily="34" charset="0"/>
        <a:buChar char="−"/>
        <a:defRPr sz="2800" kern="1200">
          <a:solidFill>
            <a:schemeClr val="accent6"/>
          </a:solidFill>
          <a:latin typeface="Segoe UI" pitchFamily="34" charset="0"/>
          <a:ea typeface="+mn-ea"/>
          <a:cs typeface="+mn-cs"/>
        </a:defRPr>
      </a:lvl2pPr>
      <a:lvl3pPr marL="1258888" indent="-403225" algn="l" defTabSz="914363" rtl="0" eaLnBrk="1" latinLnBrk="0" hangingPunct="1">
        <a:lnSpc>
          <a:spcPct val="90000"/>
        </a:lnSpc>
        <a:spcBef>
          <a:spcPct val="20000"/>
        </a:spcBef>
        <a:buFont typeface="Segoe UI" pitchFamily="34" charset="0"/>
        <a:buChar char="−"/>
        <a:defRPr sz="2400" kern="1200">
          <a:solidFill>
            <a:schemeClr val="accent6"/>
          </a:solidFill>
          <a:latin typeface="Segoe UI" pitchFamily="34" charset="0"/>
          <a:ea typeface="+mn-ea"/>
          <a:cs typeface="+mn-cs"/>
        </a:defRPr>
      </a:lvl3pPr>
      <a:lvl4pPr marL="1604963" indent="-346075" algn="l" defTabSz="914363" rtl="0" eaLnBrk="1" latinLnBrk="0" hangingPunct="1">
        <a:lnSpc>
          <a:spcPct val="90000"/>
        </a:lnSpc>
        <a:spcBef>
          <a:spcPct val="20000"/>
        </a:spcBef>
        <a:buFont typeface="Segoe UI" pitchFamily="34" charset="0"/>
        <a:buChar char="−"/>
        <a:defRPr sz="2000" kern="1200">
          <a:solidFill>
            <a:schemeClr val="accent6"/>
          </a:solidFill>
          <a:latin typeface="Segoe UI" pitchFamily="34" charset="0"/>
          <a:ea typeface="+mn-ea"/>
          <a:cs typeface="+mn-cs"/>
        </a:defRPr>
      </a:lvl4pPr>
      <a:lvl5pPr marL="1941513" indent="-336550" algn="l" defTabSz="914363" rtl="0" eaLnBrk="1" latinLnBrk="0" hangingPunct="1">
        <a:lnSpc>
          <a:spcPct val="90000"/>
        </a:lnSpc>
        <a:spcBef>
          <a:spcPct val="20000"/>
        </a:spcBef>
        <a:buFont typeface="Segoe UI" pitchFamily="34" charset="0"/>
        <a:buChar char="−"/>
        <a:defRPr sz="2000" kern="1200">
          <a:solidFill>
            <a:schemeClr val="accent6"/>
          </a:soli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5"/>
          <p:cNvSpPr>
            <a:spLocks noGrp="1"/>
          </p:cNvSpPr>
          <p:nvPr>
            <p:ph type="ftr" sz="quarter" idx="3"/>
          </p:nvPr>
        </p:nvSpPr>
        <p:spPr>
          <a:xfrm>
            <a:off x="727587" y="6290084"/>
            <a:ext cx="2895600" cy="365125"/>
          </a:xfrm>
          <a:prstGeom prst="rect">
            <a:avLst/>
          </a:prstGeom>
        </p:spPr>
        <p:txBody>
          <a:bodyPr vert="horz" lIns="0" tIns="0" rIns="0" bIns="0" rtlCol="0" anchor="b" anchorCtr="0"/>
          <a:lstStyle>
            <a:lvl1pPr algn="l">
              <a:defRPr sz="900">
                <a:solidFill>
                  <a:schemeClr val="tx1"/>
                </a:solidFill>
              </a:defRPr>
            </a:lvl1pPr>
          </a:lstStyle>
          <a:p>
            <a:r>
              <a:rPr lang="en-US" dirty="0" smtClean="0"/>
              <a:t>Microsoft Confidential</a:t>
            </a:r>
          </a:p>
        </p:txBody>
      </p:sp>
      <p:sp>
        <p:nvSpPr>
          <p:cNvPr id="10" name="Slide Number Placeholder 4"/>
          <p:cNvSpPr>
            <a:spLocks noGrp="1"/>
          </p:cNvSpPr>
          <p:nvPr>
            <p:ph type="sldNum" sz="quarter" idx="4"/>
          </p:nvPr>
        </p:nvSpPr>
        <p:spPr>
          <a:xfrm>
            <a:off x="381000" y="6290084"/>
            <a:ext cx="349250" cy="365125"/>
          </a:xfrm>
          <a:prstGeom prst="rect">
            <a:avLst/>
          </a:prstGeom>
        </p:spPr>
        <p:txBody>
          <a:bodyPr vert="horz" lIns="0" tIns="0" rIns="0" bIns="0" rtlCol="0" anchor="b" anchorCtr="0"/>
          <a:lstStyle>
            <a:lvl1pPr algn="l">
              <a:defRPr sz="900">
                <a:solidFill>
                  <a:schemeClr val="tx1"/>
                </a:solidFill>
              </a:defRPr>
            </a:lvl1pPr>
          </a:lstStyle>
          <a:p>
            <a:fld id="{1AD4D6FE-0D95-422C-A401-E733BBF8EB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Lst>
  <p:transition>
    <p:fade/>
  </p:transition>
  <p:hf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36000">
                <a:srgbClr val="FFFFFF"/>
              </a:gs>
              <a:gs pos="86000">
                <a:srgbClr val="FFFFFF"/>
              </a:gs>
            </a:gsLst>
            <a:lin ang="5400000" scaled="0"/>
            <a:tileRect/>
          </a:gradFill>
          <a:effectLst/>
          <a:latin typeface="Segoe UI"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4195879"/>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36000">
                <a:schemeClr val="tx1"/>
              </a:gs>
              <a:gs pos="86000">
                <a:schemeClr val="tx1"/>
              </a:gs>
            </a:gsLst>
            <a:lin ang="5400000" scaled="0"/>
            <a:tileRect/>
          </a:gradFill>
          <a:effectLst/>
          <a:latin typeface="Segoe UI" pitchFamily="34" charset="0"/>
          <a:ea typeface="+mn-ea"/>
          <a:cs typeface="Arial" charset="0"/>
        </a:defRPr>
      </a:lvl1pPr>
    </p:titleStyle>
    <p:bodyStyle>
      <a:lvl1pPr marL="460375" indent="-460375" algn="l" defTabSz="914363" rtl="0" eaLnBrk="1" latinLnBrk="0" hangingPunct="1">
        <a:lnSpc>
          <a:spcPct val="90000"/>
        </a:lnSpc>
        <a:spcBef>
          <a:spcPct val="20000"/>
        </a:spcBef>
        <a:buFont typeface="Segoe UI" pitchFamily="34" charset="0"/>
        <a:buChar char="−"/>
        <a:defRPr sz="3200" kern="1200">
          <a:gradFill>
            <a:gsLst>
              <a:gs pos="0">
                <a:schemeClr val="tx1"/>
              </a:gs>
              <a:gs pos="86000">
                <a:schemeClr val="tx1"/>
              </a:gs>
            </a:gsLst>
            <a:lin ang="5400000" scaled="0"/>
          </a:gradFill>
          <a:latin typeface="Segoe UI" pitchFamily="34" charset="0"/>
          <a:ea typeface="+mn-ea"/>
          <a:cs typeface="+mn-cs"/>
        </a:defRPr>
      </a:lvl1pPr>
      <a:lvl2pPr marL="855663" indent="-395288" algn="l" defTabSz="914363" rtl="0" eaLnBrk="1" latinLnBrk="0" hangingPunct="1">
        <a:lnSpc>
          <a:spcPct val="90000"/>
        </a:lnSpc>
        <a:spcBef>
          <a:spcPct val="20000"/>
        </a:spcBef>
        <a:buFont typeface="Segoe UI" pitchFamily="34" charset="0"/>
        <a:buChar char="−"/>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Font typeface="Segoe UI" pitchFamily="34" charset="0"/>
        <a:buChar char="−"/>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Font typeface="Segoe UI" pitchFamily="34" charset="0"/>
        <a:buChar char="−"/>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90"/>
            <a:ext cx="8382000"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3614"/>
            <a:ext cx="8382000" cy="1500411"/>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1658334"/>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ransition>
    <p:fade/>
  </p:transition>
  <p:txStyles>
    <p:titleStyle>
      <a:lvl1pPr algn="l" defTabSz="685864" rtl="0" eaLnBrk="1" latinLnBrk="0" hangingPunct="1">
        <a:lnSpc>
          <a:spcPct val="90000"/>
        </a:lnSpc>
        <a:spcBef>
          <a:spcPct val="0"/>
        </a:spcBef>
        <a:buNone/>
        <a:defRPr lang="en-US" sz="3600" b="0" kern="1200" cap="none" spc="-113" dirty="0" smtClean="0">
          <a:ln w="3175">
            <a:noFill/>
          </a:ln>
          <a:gradFill flip="none" rotWithShape="1">
            <a:gsLst>
              <a:gs pos="36000">
                <a:schemeClr val="tx1"/>
              </a:gs>
              <a:gs pos="86000">
                <a:schemeClr val="tx1"/>
              </a:gs>
            </a:gsLst>
            <a:lin ang="5400000" scaled="0"/>
            <a:tileRect/>
          </a:gradFill>
          <a:effectLst/>
          <a:latin typeface="Segoe UI" pitchFamily="34" charset="0"/>
          <a:ea typeface="+mn-ea"/>
          <a:cs typeface="Arial" charset="0"/>
        </a:defRPr>
      </a:lvl1pPr>
    </p:titleStyle>
    <p:bodyStyle>
      <a:lvl1pPr marL="345327" indent="-345327" algn="l" defTabSz="685864" rtl="0" eaLnBrk="1" latinLnBrk="0" hangingPunct="1">
        <a:lnSpc>
          <a:spcPct val="90000"/>
        </a:lnSpc>
        <a:spcBef>
          <a:spcPct val="20000"/>
        </a:spcBef>
        <a:buFont typeface="Segoe UI" pitchFamily="34" charset="0"/>
        <a:buChar char="−"/>
        <a:defRPr sz="2400" kern="1200">
          <a:gradFill>
            <a:gsLst>
              <a:gs pos="0">
                <a:schemeClr val="tx1"/>
              </a:gs>
              <a:gs pos="86000">
                <a:schemeClr val="tx1"/>
              </a:gs>
            </a:gsLst>
            <a:lin ang="5400000" scaled="0"/>
          </a:gradFill>
          <a:latin typeface="Segoe UI" pitchFamily="34" charset="0"/>
          <a:ea typeface="+mn-ea"/>
          <a:cs typeface="+mn-cs"/>
        </a:defRPr>
      </a:lvl1pPr>
      <a:lvl2pPr marL="641833" indent="-296506" algn="l" defTabSz="685864" rtl="0" eaLnBrk="1" latinLnBrk="0" hangingPunct="1">
        <a:lnSpc>
          <a:spcPct val="90000"/>
        </a:lnSpc>
        <a:spcBef>
          <a:spcPct val="20000"/>
        </a:spcBef>
        <a:buFont typeface="Segoe UI" pitchFamily="34" charset="0"/>
        <a:buChar char="−"/>
        <a:defRPr sz="2100" kern="1200">
          <a:gradFill>
            <a:gsLst>
              <a:gs pos="0">
                <a:schemeClr val="tx1"/>
              </a:gs>
              <a:gs pos="86000">
                <a:schemeClr val="tx1"/>
              </a:gs>
            </a:gsLst>
            <a:lin ang="5400000" scaled="0"/>
          </a:gradFill>
          <a:latin typeface="Segoe UI" pitchFamily="34" charset="0"/>
          <a:ea typeface="+mn-ea"/>
          <a:cs typeface="+mn-cs"/>
        </a:defRPr>
      </a:lvl2pPr>
      <a:lvl3pPr marL="944292" indent="-302459" algn="l" defTabSz="685864" rtl="0" eaLnBrk="1" latinLnBrk="0" hangingPunct="1">
        <a:lnSpc>
          <a:spcPct val="90000"/>
        </a:lnSpc>
        <a:spcBef>
          <a:spcPct val="20000"/>
        </a:spcBef>
        <a:buFont typeface="Segoe UI" pitchFamily="34" charset="0"/>
        <a:buChar char="−"/>
        <a:defRPr sz="1800" kern="1200">
          <a:gradFill>
            <a:gsLst>
              <a:gs pos="0">
                <a:schemeClr val="tx1"/>
              </a:gs>
              <a:gs pos="86000">
                <a:schemeClr val="tx1"/>
              </a:gs>
            </a:gsLst>
            <a:lin ang="5400000" scaled="0"/>
          </a:gradFill>
          <a:latin typeface="Segoe UI" pitchFamily="34" charset="0"/>
          <a:ea typeface="+mn-ea"/>
          <a:cs typeface="+mn-cs"/>
        </a:defRPr>
      </a:lvl3pPr>
      <a:lvl4pPr marL="1203883" indent="-259591" algn="l" defTabSz="685864" rtl="0" eaLnBrk="1" latinLnBrk="0" hangingPunct="1">
        <a:lnSpc>
          <a:spcPct val="90000"/>
        </a:lnSpc>
        <a:spcBef>
          <a:spcPct val="20000"/>
        </a:spcBef>
        <a:buFont typeface="Segoe UI" pitchFamily="34" charset="0"/>
        <a:buChar char="−"/>
        <a:defRPr sz="1500" kern="1200">
          <a:gradFill>
            <a:gsLst>
              <a:gs pos="0">
                <a:schemeClr val="tx1"/>
              </a:gs>
              <a:gs pos="86000">
                <a:schemeClr val="tx1"/>
              </a:gs>
            </a:gsLst>
            <a:lin ang="5400000" scaled="0"/>
          </a:gradFill>
          <a:latin typeface="Segoe UI" pitchFamily="34" charset="0"/>
          <a:ea typeface="+mn-ea"/>
          <a:cs typeface="+mn-cs"/>
        </a:defRPr>
      </a:lvl4pPr>
      <a:lvl5pPr marL="1456329" indent="-252446" algn="l" defTabSz="685864" rtl="0" eaLnBrk="1" latinLnBrk="0" hangingPunct="1">
        <a:lnSpc>
          <a:spcPct val="90000"/>
        </a:lnSpc>
        <a:spcBef>
          <a:spcPct val="20000"/>
        </a:spcBef>
        <a:buFont typeface="Segoe UI" pitchFamily="34" charset="0"/>
        <a:buChar char="−"/>
        <a:defRPr sz="1500" kern="1200">
          <a:gradFill>
            <a:gsLst>
              <a:gs pos="0">
                <a:schemeClr val="tx1"/>
              </a:gs>
              <a:gs pos="86000">
                <a:schemeClr val="tx1"/>
              </a:gs>
            </a:gsLst>
            <a:lin ang="5400000" scaled="0"/>
          </a:gradFill>
          <a:latin typeface="Segoe UI" pitchFamily="34" charset="0"/>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msdn.microsoft.com/en-us/library/microsoft.visualstudio.testtools.uitest.extension.uitechnologymanager(VS.100).aspx"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7" y="2057400"/>
            <a:ext cx="8305797" cy="1676398"/>
          </a:xfrm>
          <a:prstGeom prst="rect">
            <a:avLst/>
          </a:prstGeom>
        </p:spPr>
        <p:txBody>
          <a:bodyPr vert="horz" lIns="91440" tIns="45720" rIns="91440" bIns="45720" rtlCol="0" anchor="ctr">
            <a:noAutofit/>
          </a:bodyPr>
          <a:lstStyle/>
          <a:p>
            <a:pPr lvl="0">
              <a:spcBef>
                <a:spcPct val="0"/>
              </a:spcBef>
              <a:defRPr/>
            </a:pPr>
            <a:r>
              <a:rPr kumimoji="0" lang="en-US" sz="4000" b="0" i="0" u="none" strike="noStrike" kern="1200" cap="none" spc="0" normalizeH="0" baseline="0" noProof="0" dirty="0" smtClean="0">
                <a:ln>
                  <a:noFill/>
                </a:ln>
                <a:effectLst>
                  <a:outerShdw blurRad="38100" dist="38100" dir="2700000" algn="tl">
                    <a:srgbClr val="000000">
                      <a:alpha val="43137"/>
                    </a:srgbClr>
                  </a:outerShdw>
                </a:effectLst>
                <a:uLnTx/>
                <a:uFillTx/>
                <a:ea typeface="Segoe UI" pitchFamily="34" charset="0"/>
                <a:cs typeface="Segoe UI" pitchFamily="34" charset="0"/>
              </a:rPr>
              <a:t>Visual</a:t>
            </a:r>
            <a:r>
              <a:rPr kumimoji="0" lang="en-US" sz="4000" b="0" i="0" u="none" strike="noStrike" kern="1200" cap="none" spc="0" normalizeH="0" noProof="0" dirty="0" smtClean="0">
                <a:ln>
                  <a:noFill/>
                </a:ln>
                <a:effectLst>
                  <a:outerShdw blurRad="38100" dist="38100" dir="2700000" algn="tl">
                    <a:srgbClr val="000000">
                      <a:alpha val="43137"/>
                    </a:srgbClr>
                  </a:outerShdw>
                </a:effectLst>
                <a:uLnTx/>
                <a:uFillTx/>
                <a:ea typeface="Segoe UI" pitchFamily="34" charset="0"/>
                <a:cs typeface="Segoe UI" pitchFamily="34" charset="0"/>
              </a:rPr>
              <a:t> Studio </a:t>
            </a:r>
            <a:r>
              <a:rPr kumimoji="0" lang="en-US" sz="4000" b="0" i="0" u="none" strike="noStrike" kern="1200" cap="none" spc="0" normalizeH="0" baseline="0" noProof="0" dirty="0" smtClean="0">
                <a:ln>
                  <a:noFill/>
                </a:ln>
                <a:effectLst>
                  <a:outerShdw blurRad="38100" dist="38100" dir="2700000" algn="tl">
                    <a:srgbClr val="000000">
                      <a:alpha val="43137"/>
                    </a:srgbClr>
                  </a:outerShdw>
                </a:effectLst>
                <a:uLnTx/>
                <a:uFillTx/>
                <a:ea typeface="Segoe UI" pitchFamily="34" charset="0"/>
                <a:cs typeface="Segoe UI" pitchFamily="34" charset="0"/>
              </a:rPr>
              <a:t>2010 </a:t>
            </a:r>
            <a:r>
              <a:rPr kumimoji="0" lang="en-US" sz="4000" b="0" i="0" u="none" strike="noStrike" kern="1200" cap="none" spc="0" normalizeH="0" noProof="0" dirty="0" smtClean="0">
                <a:ln>
                  <a:noFill/>
                </a:ln>
                <a:effectLst>
                  <a:outerShdw blurRad="38100" dist="38100" dir="2700000" algn="tl">
                    <a:srgbClr val="000000">
                      <a:alpha val="43137"/>
                    </a:srgbClr>
                  </a:outerShdw>
                </a:effectLst>
                <a:uLnTx/>
                <a:uFillTx/>
                <a:ea typeface="Segoe UI" pitchFamily="34" charset="0"/>
                <a:cs typeface="Segoe UI" pitchFamily="34" charset="0"/>
              </a:rPr>
              <a:t>Testing</a:t>
            </a:r>
            <a:endParaRPr kumimoji="0" lang="en-US" sz="4000" b="0" i="0" u="none" strike="noStrike" kern="1200" cap="none" spc="0" normalizeH="0" baseline="0" noProof="0" dirty="0" smtClean="0">
              <a:ln>
                <a:noFill/>
              </a:ln>
              <a:effectLst>
                <a:outerShdw blurRad="38100" dist="38100" dir="2700000" algn="tl">
                  <a:srgbClr val="000000">
                    <a:alpha val="43137"/>
                  </a:srgbClr>
                </a:outerShdw>
              </a:effectLst>
              <a:uLnTx/>
              <a:uFillTx/>
              <a:ea typeface="Segoe UI" pitchFamily="34" charset="0"/>
              <a:cs typeface="Segoe UI" pitchFamily="34" charset="0"/>
            </a:endParaRPr>
          </a:p>
        </p:txBody>
      </p:sp>
      <p:sp>
        <p:nvSpPr>
          <p:cNvPr id="6" name="Subtitle 2"/>
          <p:cNvSpPr>
            <a:spLocks noGrp="1"/>
          </p:cNvSpPr>
          <p:nvPr>
            <p:ph type="subTitle" idx="1"/>
          </p:nvPr>
        </p:nvSpPr>
        <p:spPr>
          <a:xfrm>
            <a:off x="533400" y="3657598"/>
            <a:ext cx="6013949" cy="1600200"/>
          </a:xfrm>
        </p:spPr>
        <p:txBody>
          <a:bodyPr/>
          <a:lstStyle/>
          <a:p>
            <a:r>
              <a:rPr lang="en-US" dirty="0" smtClean="0">
                <a:solidFill>
                  <a:schemeClr val="tx1"/>
                </a:solidFill>
                <a:effectLst>
                  <a:outerShdw blurRad="38100" dist="38100" dir="2700000" algn="tl">
                    <a:srgbClr val="000000">
                      <a:alpha val="43137"/>
                    </a:srgbClr>
                  </a:outerShdw>
                </a:effectLst>
                <a:ea typeface="Segoe UI" pitchFamily="34" charset="0"/>
                <a:cs typeface="Segoe UI" pitchFamily="34" charset="0"/>
              </a:rPr>
              <a:t>Randy Pagels</a:t>
            </a:r>
          </a:p>
          <a:p>
            <a:r>
              <a:rPr lang="en-US" dirty="0" smtClean="0">
                <a:solidFill>
                  <a:schemeClr val="tx1"/>
                </a:solidFill>
                <a:effectLst>
                  <a:outerShdw blurRad="38100" dist="38100" dir="2700000" algn="tl">
                    <a:srgbClr val="000000">
                      <a:alpha val="43137"/>
                    </a:srgbClr>
                  </a:outerShdw>
                </a:effectLst>
                <a:ea typeface="Segoe UI" pitchFamily="34" charset="0"/>
                <a:cs typeface="Segoe UI" pitchFamily="34" charset="0"/>
              </a:rPr>
              <a:t>Developer Technical Specialist</a:t>
            </a:r>
          </a:p>
          <a:p>
            <a:r>
              <a:rPr lang="en-US" dirty="0" smtClean="0">
                <a:solidFill>
                  <a:schemeClr val="tx1"/>
                </a:solidFill>
                <a:effectLst>
                  <a:outerShdw blurRad="38100" dist="38100" dir="2700000" algn="tl">
                    <a:srgbClr val="000000">
                      <a:alpha val="43137"/>
                    </a:srgbClr>
                  </a:outerShdw>
                </a:effectLst>
                <a:ea typeface="Segoe UI" pitchFamily="34" charset="0"/>
                <a:cs typeface="Segoe UI" pitchFamily="34" charset="0"/>
              </a:rPr>
              <a:t>Microsoft Corporation</a:t>
            </a:r>
            <a:endParaRPr lang="en-US" dirty="0">
              <a:solidFill>
                <a:schemeClr val="tx1"/>
              </a:solidFill>
              <a:effectLst>
                <a:outerShdw blurRad="38100" dist="38100" dir="2700000" algn="tl">
                  <a:srgbClr val="000000">
                    <a:alpha val="43137"/>
                  </a:srgbClr>
                </a:outerShdw>
              </a:effectLst>
              <a:ea typeface="Segoe UI" pitchFamily="34" charset="0"/>
              <a:cs typeface="Segoe UI" pitchFamily="34" charset="0"/>
            </a:endParaRPr>
          </a:p>
          <a:p>
            <a:r>
              <a:rPr lang="en-US" dirty="0" smtClean="0">
                <a:solidFill>
                  <a:schemeClr val="tx1"/>
                </a:solidFill>
                <a:effectLst>
                  <a:outerShdw blurRad="38100" dist="38100" dir="2700000" algn="tl">
                    <a:srgbClr val="000000">
                      <a:alpha val="43137"/>
                    </a:srgbClr>
                  </a:outerShdw>
                </a:effectLst>
                <a:ea typeface="Segoe UI" pitchFamily="34" charset="0"/>
                <a:cs typeface="Segoe UI" pitchFamily="34" charset="0"/>
              </a:rPr>
              <a:t>rpagels@microsoft.com</a:t>
            </a:r>
          </a:p>
          <a:p>
            <a:endParaRPr lang="en-US" dirty="0" smtClean="0">
              <a:solidFill>
                <a:schemeClr val="tx1"/>
              </a:solidFill>
              <a:effectLst>
                <a:outerShdw blurRad="38100" dist="38100" dir="2700000" algn="tl">
                  <a:srgbClr val="000000">
                    <a:alpha val="43137"/>
                  </a:srgbClr>
                </a:outerShdw>
              </a:effectLst>
              <a:ea typeface="Segoe UI" pitchFamily="34" charset="0"/>
              <a:cs typeface="Segoe UI" pitchFamily="34" charset="0"/>
            </a:endParaRPr>
          </a:p>
          <a:p>
            <a:r>
              <a:rPr lang="en-US" dirty="0" smtClean="0">
                <a:solidFill>
                  <a:schemeClr val="tx1"/>
                </a:solidFill>
                <a:effectLst>
                  <a:outerShdw blurRad="38100" dist="38100" dir="2700000" algn="tl">
                    <a:srgbClr val="000000">
                      <a:alpha val="43137"/>
                    </a:srgbClr>
                  </a:outerShdw>
                </a:effectLst>
                <a:ea typeface="Segoe UI" pitchFamily="34" charset="0"/>
                <a:cs typeface="Segoe UI" pitchFamily="34" charset="0"/>
              </a:rPr>
              <a:t>www.teamsystemcafe.net</a:t>
            </a:r>
            <a:endParaRPr lang="en-US" dirty="0">
              <a:solidFill>
                <a:schemeClr val="tx1"/>
              </a:solidFill>
              <a:effectLst>
                <a:outerShdw blurRad="38100" dist="38100" dir="2700000" algn="tl">
                  <a:srgbClr val="000000">
                    <a:alpha val="43137"/>
                  </a:srgbClr>
                </a:outerShdw>
              </a:effectLst>
              <a:ea typeface="Segoe UI" pitchFamily="34" charset="0"/>
              <a:cs typeface="Segoe UI" pitchFamily="34" charset="0"/>
            </a:endParaRPr>
          </a:p>
        </p:txBody>
      </p:sp>
    </p:spTree>
    <p:extLst>
      <p:ext uri="{BB962C8B-B14F-4D97-AF65-F5344CB8AC3E}">
        <p14:creationId xmlns:p14="http://schemas.microsoft.com/office/powerpoint/2010/main" val="273257609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l"/>
            <a:r>
              <a:rPr lang="en-US" sz="4000" dirty="0" smtClean="0">
                <a:effectLst>
                  <a:outerShdw blurRad="38100" dist="38100" dir="2700000" algn="tl">
                    <a:srgbClr val="000000">
                      <a:alpha val="43137"/>
                    </a:srgbClr>
                  </a:outerShdw>
                </a:effectLst>
              </a:rPr>
              <a:t>All This and the New MSDN</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838200"/>
            <a:ext cx="8382000" cy="664797"/>
          </a:xfrm>
        </p:spPr>
        <p:txBody>
          <a:bodyPr/>
          <a:lstStyle/>
          <a:p>
            <a:pPr marL="0" indent="0">
              <a:buNone/>
            </a:pPr>
            <a:r>
              <a:rPr lang="en-US" sz="2400" dirty="0" smtClean="0"/>
              <a:t>MSDN Subscriptions offer the most convenient way to empower your teams for development success</a:t>
            </a:r>
            <a:endParaRPr lang="en-US" sz="2400" dirty="0"/>
          </a:p>
        </p:txBody>
      </p:sp>
      <p:graphicFrame>
        <p:nvGraphicFramePr>
          <p:cNvPr id="4" name="Diagram 3"/>
          <p:cNvGraphicFramePr/>
          <p:nvPr>
            <p:extLst/>
          </p:nvPr>
        </p:nvGraphicFramePr>
        <p:xfrm>
          <a:off x="152400" y="1447800"/>
          <a:ext cx="8839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52400" y="6353175"/>
            <a:ext cx="7467600" cy="261610"/>
          </a:xfrm>
          <a:prstGeom prst="rect">
            <a:avLst/>
          </a:prstGeom>
        </p:spPr>
        <p:txBody>
          <a:bodyPr wrap="square">
            <a:spAutoFit/>
          </a:bodyPr>
          <a:lstStyle/>
          <a:p>
            <a:r>
              <a:rPr lang="en-US" sz="1100" dirty="0" smtClean="0"/>
              <a:t>MSDN subscription benefits vary by level; not all benefits available in all countries and languages </a:t>
            </a:r>
            <a:endParaRPr lang="en-US" sz="1100" dirty="0"/>
          </a:p>
        </p:txBody>
      </p:sp>
    </p:spTree>
    <p:extLst>
      <p:ext uri="{BB962C8B-B14F-4D97-AF65-F5344CB8AC3E}">
        <p14:creationId xmlns:p14="http://schemas.microsoft.com/office/powerpoint/2010/main" val="11770219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ocuments\VSTS\_Core Graphics and Templates\Stadium2010\V4\R7_layers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69" y="1122043"/>
            <a:ext cx="8954286" cy="55028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Documents\VSTS\_Core Graphics and Templates\Stadium2010\V4\R7_layers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69" y="1122043"/>
            <a:ext cx="8954286" cy="55028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ocuments\VSTS\_Core Graphics and Templates\Stadium2010\V4\R7_layers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069" y="1122043"/>
            <a:ext cx="8954286" cy="550285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Visual Studio 2010</a:t>
            </a:r>
            <a:endParaRPr lang="en-US" dirty="0"/>
          </a:p>
        </p:txBody>
      </p:sp>
      <p:pic>
        <p:nvPicPr>
          <p:cNvPr id="2" name="Picture 2" descr="E:\Documents\VSTS\_Core Graphics and Templates\Stadium2010\V5\R7_2_layers_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80" y="1121127"/>
            <a:ext cx="8957265" cy="55046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E:\Documents\VSTS\_Core Graphics and Templates\Stadium2010\V5\R7_2_layers_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580" y="1121127"/>
            <a:ext cx="8957264" cy="550468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Documents\VSTS\_Core Graphics and Templates\Stadium2010\V4\R7_layers_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069" y="1122043"/>
            <a:ext cx="8954286" cy="550285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Documents\VSTS\_Core Graphics and Templates\Stadium2010\V4\R7_layers_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069" y="1122043"/>
            <a:ext cx="8954286" cy="550285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E:\Documents\VSTS\_Core Graphics and Templates\Stadium2010\V4\R7_layers_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069" y="1122043"/>
            <a:ext cx="8954286" cy="55028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Documents\VSTS\_Core Graphics and Templates\Stadium2010\V4\R7_layers_6.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069" y="1122043"/>
            <a:ext cx="8954286" cy="550285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E:\Documents\VSTS\_Core Graphics and Templates\Stadium2010\V4\R7_layers_7.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0069" y="1122043"/>
            <a:ext cx="8954286" cy="55028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Documents\VSTS\_Core Graphics and Templates\Stadium2010\V4\R7_layers_8.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0069" y="1122043"/>
            <a:ext cx="8954286" cy="550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378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down)">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fade">
                                      <p:cBhvr>
                                        <p:cTn id="32" dur="500"/>
                                        <p:tgtEl>
                                          <p:spTgt spid="1031"/>
                                        </p:tgtEl>
                                      </p:cBhvr>
                                    </p:animEffect>
                                    <p:anim calcmode="lin" valueType="num">
                                      <p:cBhvr>
                                        <p:cTn id="33" dur="500" fill="hold"/>
                                        <p:tgtEl>
                                          <p:spTgt spid="1031"/>
                                        </p:tgtEl>
                                        <p:attrNameLst>
                                          <p:attrName>ppt_x</p:attrName>
                                        </p:attrNameLst>
                                      </p:cBhvr>
                                      <p:tavLst>
                                        <p:tav tm="0">
                                          <p:val>
                                            <p:strVal val="#ppt_x"/>
                                          </p:val>
                                        </p:tav>
                                        <p:tav tm="100000">
                                          <p:val>
                                            <p:strVal val="#ppt_x"/>
                                          </p:val>
                                        </p:tav>
                                      </p:tavLst>
                                    </p:anim>
                                    <p:anim calcmode="lin" valueType="num">
                                      <p:cBhvr>
                                        <p:cTn id="34" dur="5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fade">
                                      <p:cBhvr>
                                        <p:cTn id="39" dur="500"/>
                                        <p:tgtEl>
                                          <p:spTgt spid="1032"/>
                                        </p:tgtEl>
                                      </p:cBhvr>
                                    </p:animEffect>
                                    <p:anim calcmode="lin" valueType="num">
                                      <p:cBhvr>
                                        <p:cTn id="40" dur="500" fill="hold"/>
                                        <p:tgtEl>
                                          <p:spTgt spid="1032"/>
                                        </p:tgtEl>
                                        <p:attrNameLst>
                                          <p:attrName>ppt_x</p:attrName>
                                        </p:attrNameLst>
                                      </p:cBhvr>
                                      <p:tavLst>
                                        <p:tav tm="0">
                                          <p:val>
                                            <p:strVal val="#ppt_x"/>
                                          </p:val>
                                        </p:tav>
                                        <p:tav tm="100000">
                                          <p:val>
                                            <p:strVal val="#ppt_x"/>
                                          </p:val>
                                        </p:tav>
                                      </p:tavLst>
                                    </p:anim>
                                    <p:anim calcmode="lin" valueType="num">
                                      <p:cBhvr>
                                        <p:cTn id="41" dur="5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nodeType="clickEffect">
                                  <p:stCondLst>
                                    <p:cond delay="0"/>
                                  </p:stCondLst>
                                  <p:childTnLst>
                                    <p:set>
                                      <p:cBhvr>
                                        <p:cTn id="45" dur="1" fill="hold">
                                          <p:stCondLst>
                                            <p:cond delay="0"/>
                                          </p:stCondLst>
                                        </p:cTn>
                                        <p:tgtEl>
                                          <p:spTgt spid="1033"/>
                                        </p:tgtEl>
                                        <p:attrNameLst>
                                          <p:attrName>style.visibility</p:attrName>
                                        </p:attrNameLst>
                                      </p:cBhvr>
                                      <p:to>
                                        <p:strVal val="visible"/>
                                      </p:to>
                                    </p:set>
                                    <p:animEffect transition="in" filter="fade">
                                      <p:cBhvr>
                                        <p:cTn id="46" dur="500"/>
                                        <p:tgtEl>
                                          <p:spTgt spid="1033"/>
                                        </p:tgtEl>
                                      </p:cBhvr>
                                    </p:animEffect>
                                    <p:anim calcmode="lin" valueType="num">
                                      <p:cBhvr>
                                        <p:cTn id="47" dur="500" fill="hold"/>
                                        <p:tgtEl>
                                          <p:spTgt spid="1033"/>
                                        </p:tgtEl>
                                        <p:attrNameLst>
                                          <p:attrName>ppt_x</p:attrName>
                                        </p:attrNameLst>
                                      </p:cBhvr>
                                      <p:tavLst>
                                        <p:tav tm="0">
                                          <p:val>
                                            <p:strVal val="#ppt_x"/>
                                          </p:val>
                                        </p:tav>
                                        <p:tav tm="100000">
                                          <p:val>
                                            <p:strVal val="#ppt_x"/>
                                          </p:val>
                                        </p:tav>
                                      </p:tavLst>
                                    </p:anim>
                                    <p:anim calcmode="lin" valueType="num">
                                      <p:cBhvr>
                                        <p:cTn id="48" dur="5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nodeType="clickEffect">
                                  <p:stCondLst>
                                    <p:cond delay="0"/>
                                  </p:stCondLst>
                                  <p:childTnLst>
                                    <p:set>
                                      <p:cBhvr>
                                        <p:cTn id="52" dur="1" fill="hold">
                                          <p:stCondLst>
                                            <p:cond delay="0"/>
                                          </p:stCondLst>
                                        </p:cTn>
                                        <p:tgtEl>
                                          <p:spTgt spid="1034"/>
                                        </p:tgtEl>
                                        <p:attrNameLst>
                                          <p:attrName>style.visibility</p:attrName>
                                        </p:attrNameLst>
                                      </p:cBhvr>
                                      <p:to>
                                        <p:strVal val="visible"/>
                                      </p:to>
                                    </p:set>
                                    <p:animEffect transition="in" filter="fade">
                                      <p:cBhvr>
                                        <p:cTn id="53" dur="500"/>
                                        <p:tgtEl>
                                          <p:spTgt spid="1034"/>
                                        </p:tgtEl>
                                      </p:cBhvr>
                                    </p:animEffect>
                                    <p:anim calcmode="lin" valueType="num">
                                      <p:cBhvr>
                                        <p:cTn id="54" dur="500" fill="hold"/>
                                        <p:tgtEl>
                                          <p:spTgt spid="1034"/>
                                        </p:tgtEl>
                                        <p:attrNameLst>
                                          <p:attrName>ppt_x</p:attrName>
                                        </p:attrNameLst>
                                      </p:cBhvr>
                                      <p:tavLst>
                                        <p:tav tm="0">
                                          <p:val>
                                            <p:strVal val="#ppt_x"/>
                                          </p:val>
                                        </p:tav>
                                        <p:tav tm="100000">
                                          <p:val>
                                            <p:strVal val="#ppt_x"/>
                                          </p:val>
                                        </p:tav>
                                      </p:tavLst>
                                    </p:anim>
                                    <p:anim calcmode="lin" valueType="num">
                                      <p:cBhvr>
                                        <p:cTn id="55" dur="5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nodeType="clickEffect">
                                  <p:stCondLst>
                                    <p:cond delay="0"/>
                                  </p:stCondLst>
                                  <p:childTnLst>
                                    <p:set>
                                      <p:cBhvr>
                                        <p:cTn id="59" dur="1" fill="hold">
                                          <p:stCondLst>
                                            <p:cond delay="0"/>
                                          </p:stCondLst>
                                        </p:cTn>
                                        <p:tgtEl>
                                          <p:spTgt spid="1035"/>
                                        </p:tgtEl>
                                        <p:attrNameLst>
                                          <p:attrName>style.visibility</p:attrName>
                                        </p:attrNameLst>
                                      </p:cBhvr>
                                      <p:to>
                                        <p:strVal val="visible"/>
                                      </p:to>
                                    </p:set>
                                    <p:animEffect transition="in" filter="fade">
                                      <p:cBhvr>
                                        <p:cTn id="60" dur="500"/>
                                        <p:tgtEl>
                                          <p:spTgt spid="1035"/>
                                        </p:tgtEl>
                                      </p:cBhvr>
                                    </p:animEffect>
                                    <p:anim calcmode="lin" valueType="num">
                                      <p:cBhvr>
                                        <p:cTn id="61" dur="500" fill="hold"/>
                                        <p:tgtEl>
                                          <p:spTgt spid="1035"/>
                                        </p:tgtEl>
                                        <p:attrNameLst>
                                          <p:attrName>ppt_x</p:attrName>
                                        </p:attrNameLst>
                                      </p:cBhvr>
                                      <p:tavLst>
                                        <p:tav tm="0">
                                          <p:val>
                                            <p:strVal val="#ppt_x"/>
                                          </p:val>
                                        </p:tav>
                                        <p:tav tm="100000">
                                          <p:val>
                                            <p:strVal val="#ppt_x"/>
                                          </p:val>
                                        </p:tav>
                                      </p:tavLst>
                                    </p:anim>
                                    <p:anim calcmode="lin" valueType="num">
                                      <p:cBhvr>
                                        <p:cTn id="62" dur="5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nodeType="clickEffect">
                                  <p:stCondLst>
                                    <p:cond delay="0"/>
                                  </p:stCondLst>
                                  <p:childTnLst>
                                    <p:set>
                                      <p:cBhvr>
                                        <p:cTn id="66" dur="1" fill="hold">
                                          <p:stCondLst>
                                            <p:cond delay="0"/>
                                          </p:stCondLst>
                                        </p:cTn>
                                        <p:tgtEl>
                                          <p:spTgt spid="1036"/>
                                        </p:tgtEl>
                                        <p:attrNameLst>
                                          <p:attrName>style.visibility</p:attrName>
                                        </p:attrNameLst>
                                      </p:cBhvr>
                                      <p:to>
                                        <p:strVal val="visible"/>
                                      </p:to>
                                    </p:set>
                                    <p:animEffect transition="in" filter="fade">
                                      <p:cBhvr>
                                        <p:cTn id="67" dur="500"/>
                                        <p:tgtEl>
                                          <p:spTgt spid="1036"/>
                                        </p:tgtEl>
                                      </p:cBhvr>
                                    </p:animEffect>
                                    <p:anim calcmode="lin" valueType="num">
                                      <p:cBhvr>
                                        <p:cTn id="68" dur="500" fill="hold"/>
                                        <p:tgtEl>
                                          <p:spTgt spid="1036"/>
                                        </p:tgtEl>
                                        <p:attrNameLst>
                                          <p:attrName>ppt_x</p:attrName>
                                        </p:attrNameLst>
                                      </p:cBhvr>
                                      <p:tavLst>
                                        <p:tav tm="0">
                                          <p:val>
                                            <p:strVal val="#ppt_x"/>
                                          </p:val>
                                        </p:tav>
                                        <p:tav tm="100000">
                                          <p:val>
                                            <p:strVal val="#ppt_x"/>
                                          </p:val>
                                        </p:tav>
                                      </p:tavLst>
                                    </p:anim>
                                    <p:anim calcmode="lin" valueType="num">
                                      <p:cBhvr>
                                        <p:cTn id="69" dur="500" fill="hold"/>
                                        <p:tgtEl>
                                          <p:spTgt spid="1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1071197" y="2590800"/>
            <a:ext cx="7682178" cy="837694"/>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36000">
                      <a:schemeClr val="tx1"/>
                    </a:gs>
                    <a:gs pos="86000">
                      <a:schemeClr val="tx1"/>
                    </a:gs>
                  </a:gsLst>
                  <a:lin ang="5400000" scaled="0"/>
                  <a:tileRect/>
                </a:gradFill>
                <a:effectLst/>
                <a:latin typeface="Segoe UI" pitchFamily="34" charset="0"/>
                <a:ea typeface="+mn-ea"/>
                <a:cs typeface="Arial" charset="0"/>
              </a:defRPr>
            </a:lvl1pPr>
          </a:lstStyle>
          <a:p>
            <a:pPr algn="r"/>
            <a:r>
              <a:rPr lang="en-US" dirty="0" smtClean="0">
                <a:effectLst>
                  <a:outerShdw blurRad="38100" dist="38100" dir="2700000" algn="tl">
                    <a:srgbClr val="000000">
                      <a:alpha val="43137"/>
                    </a:srgbClr>
                  </a:outerShdw>
                </a:effectLst>
              </a:rPr>
              <a:t>Appendix</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881372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64215"/>
            <a:ext cx="8610600" cy="1615827"/>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0" rIns="0" bIns="0" rtlCol="0" anchor="t">
            <a:spAutoFit/>
          </a:bodyPr>
          <a:lstStyle/>
          <a:p>
            <a:pPr>
              <a:lnSpc>
                <a:spcPct val="150000"/>
              </a:lnSpc>
            </a:pPr>
            <a:r>
              <a:rPr lang="en-US" sz="1400" b="1" dirty="0" smtClean="0">
                <a:solidFill>
                  <a:schemeClr val="bg1"/>
                </a:solidFill>
              </a:rPr>
              <a:t>Testing</a:t>
            </a:r>
          </a:p>
          <a:p>
            <a:pPr>
              <a:lnSpc>
                <a:spcPct val="150000"/>
              </a:lnSpc>
            </a:pPr>
            <a:r>
              <a:rPr lang="en-US" sz="1400" dirty="0" smtClean="0">
                <a:solidFill>
                  <a:schemeClr val="bg1"/>
                </a:solidFill>
              </a:rPr>
              <a:t>Running unit tests</a:t>
            </a:r>
          </a:p>
          <a:p>
            <a:pPr>
              <a:lnSpc>
                <a:spcPct val="150000"/>
              </a:lnSpc>
            </a:pPr>
            <a:r>
              <a:rPr lang="en-US" sz="1400" dirty="0" smtClean="0">
                <a:solidFill>
                  <a:schemeClr val="bg1"/>
                </a:solidFill>
              </a:rPr>
              <a:t>Running manual tests</a:t>
            </a:r>
          </a:p>
          <a:p>
            <a:pPr>
              <a:lnSpc>
                <a:spcPct val="150000"/>
              </a:lnSpc>
            </a:pPr>
            <a:r>
              <a:rPr lang="en-US" sz="1400" dirty="0" smtClean="0">
                <a:solidFill>
                  <a:schemeClr val="bg1"/>
                </a:solidFill>
              </a:rPr>
              <a:t>Running automated, load, and coded UI tests</a:t>
            </a:r>
          </a:p>
          <a:p>
            <a:pPr>
              <a:lnSpc>
                <a:spcPct val="150000"/>
              </a:lnSpc>
            </a:pPr>
            <a:r>
              <a:rPr lang="en-US" sz="1400" dirty="0" smtClean="0">
                <a:solidFill>
                  <a:schemeClr val="bg1"/>
                </a:solidFill>
              </a:rPr>
              <a:t>Filing rich bugs with diagnostic adapters</a:t>
            </a:r>
          </a:p>
        </p:txBody>
      </p:sp>
      <p:sp>
        <p:nvSpPr>
          <p:cNvPr id="8" name="TextBox 7"/>
          <p:cNvSpPr txBox="1"/>
          <p:nvPr/>
        </p:nvSpPr>
        <p:spPr>
          <a:xfrm>
            <a:off x="228600" y="3276600"/>
            <a:ext cx="86106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0" rIns="0" bIns="0" rtlCol="0" anchor="t">
            <a:spAutoFit/>
          </a:bodyPr>
          <a:lstStyle/>
          <a:p>
            <a:pPr>
              <a:lnSpc>
                <a:spcPct val="150000"/>
              </a:lnSpc>
            </a:pPr>
            <a:r>
              <a:rPr lang="en-US" sz="1400" b="1" dirty="0" smtClean="0">
                <a:solidFill>
                  <a:schemeClr val="bg1"/>
                </a:solidFill>
              </a:rPr>
              <a:t>Build deployment</a:t>
            </a:r>
          </a:p>
          <a:p>
            <a:pPr>
              <a:lnSpc>
                <a:spcPct val="150000"/>
              </a:lnSpc>
            </a:pPr>
            <a:r>
              <a:rPr lang="en-US" sz="1400" dirty="0" smtClean="0">
                <a:solidFill>
                  <a:schemeClr val="bg1"/>
                </a:solidFill>
              </a:rPr>
              <a:t>Automated build-deploy-test workflow</a:t>
            </a:r>
          </a:p>
        </p:txBody>
      </p:sp>
      <p:sp>
        <p:nvSpPr>
          <p:cNvPr id="11" name="TextBox 10"/>
          <p:cNvSpPr txBox="1"/>
          <p:nvPr/>
        </p:nvSpPr>
        <p:spPr>
          <a:xfrm>
            <a:off x="228600" y="4059704"/>
            <a:ext cx="8610600" cy="1615827"/>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0" rIns="0" bIns="0" rtlCol="0" anchor="t">
            <a:spAutoFit/>
          </a:bodyPr>
          <a:lstStyle/>
          <a:p>
            <a:pPr>
              <a:lnSpc>
                <a:spcPct val="150000"/>
              </a:lnSpc>
            </a:pPr>
            <a:r>
              <a:rPr lang="en-US" sz="1400" dirty="0" smtClean="0"/>
              <a:t> </a:t>
            </a:r>
            <a:r>
              <a:rPr lang="en-US" sz="1400" b="1" dirty="0" smtClean="0"/>
              <a:t>Environment creation and management</a:t>
            </a:r>
          </a:p>
          <a:p>
            <a:pPr>
              <a:lnSpc>
                <a:spcPct val="150000"/>
              </a:lnSpc>
            </a:pPr>
            <a:r>
              <a:rPr lang="en-US" sz="1400" dirty="0" smtClean="0"/>
              <a:t>Create environment from VM templates</a:t>
            </a:r>
          </a:p>
          <a:p>
            <a:pPr>
              <a:lnSpc>
                <a:spcPct val="150000"/>
              </a:lnSpc>
            </a:pPr>
            <a:r>
              <a:rPr lang="en-US" sz="1400" dirty="0" smtClean="0"/>
              <a:t>Start/stop/snapshot environment</a:t>
            </a:r>
          </a:p>
          <a:p>
            <a:pPr>
              <a:lnSpc>
                <a:spcPct val="150000"/>
              </a:lnSpc>
            </a:pPr>
            <a:r>
              <a:rPr lang="en-US" sz="1400" dirty="0" smtClean="0"/>
              <a:t>Connect to environment using Environment Viewer</a:t>
            </a:r>
          </a:p>
          <a:p>
            <a:pPr>
              <a:lnSpc>
                <a:spcPct val="150000"/>
              </a:lnSpc>
            </a:pPr>
            <a:r>
              <a:rPr lang="en-US" sz="1400" dirty="0" smtClean="0"/>
              <a:t>Clone environments using network isolation</a:t>
            </a:r>
            <a:endParaRPr lang="en-US" sz="1400" dirty="0"/>
          </a:p>
        </p:txBody>
      </p:sp>
      <p:sp>
        <p:nvSpPr>
          <p:cNvPr id="20" name="TextBox 19"/>
          <p:cNvSpPr txBox="1"/>
          <p:nvPr/>
        </p:nvSpPr>
        <p:spPr>
          <a:xfrm>
            <a:off x="4419600" y="838200"/>
            <a:ext cx="1295400" cy="640080"/>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0" rIns="0" bIns="0" rtlCol="0" anchor="t">
            <a:spAutoFit/>
          </a:bodyPr>
          <a:lstStyle/>
          <a:p>
            <a:pPr algn="ctr"/>
            <a:r>
              <a:rPr lang="en-US" sz="1200" dirty="0" smtClean="0">
                <a:solidFill>
                  <a:schemeClr val="bg1"/>
                </a:solidFill>
              </a:rPr>
              <a:t>Virtual Environments (Hyper-V)</a:t>
            </a:r>
          </a:p>
        </p:txBody>
      </p:sp>
      <p:sp>
        <p:nvSpPr>
          <p:cNvPr id="21" name="TextBox 20"/>
          <p:cNvSpPr txBox="1"/>
          <p:nvPr/>
        </p:nvSpPr>
        <p:spPr>
          <a:xfrm>
            <a:off x="5715000" y="838200"/>
            <a:ext cx="1447800" cy="640080"/>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0" rIns="0" bIns="0" rtlCol="0" anchor="t">
            <a:spAutoFit/>
          </a:bodyPr>
          <a:lstStyle/>
          <a:p>
            <a:pPr algn="ctr"/>
            <a:r>
              <a:rPr lang="en-US" sz="1200" dirty="0" smtClean="0"/>
              <a:t>Physical environments</a:t>
            </a:r>
          </a:p>
          <a:p>
            <a:pPr algn="ctr"/>
            <a:endParaRPr lang="en-US" sz="1200" dirty="0" smtClean="0">
              <a:solidFill>
                <a:schemeClr val="bg1"/>
              </a:solidFill>
            </a:endParaRPr>
          </a:p>
        </p:txBody>
      </p:sp>
      <p:sp>
        <p:nvSpPr>
          <p:cNvPr id="23" name="TextBox 22"/>
          <p:cNvSpPr txBox="1"/>
          <p:nvPr/>
        </p:nvSpPr>
        <p:spPr>
          <a:xfrm>
            <a:off x="7162800" y="838200"/>
            <a:ext cx="1676400" cy="640080"/>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0" rIns="0" bIns="0" rtlCol="0" anchor="t">
            <a:spAutoFit/>
          </a:bodyPr>
          <a:lstStyle/>
          <a:p>
            <a:pPr algn="ctr"/>
            <a:r>
              <a:rPr lang="en-US" sz="1200" dirty="0" smtClean="0"/>
              <a:t>Virtual environments (non Hyper-V e.g. </a:t>
            </a:r>
            <a:r>
              <a:rPr lang="en-US" sz="1200" dirty="0" err="1" smtClean="0"/>
              <a:t>VMWare</a:t>
            </a:r>
            <a:r>
              <a:rPr lang="en-US" sz="1200" dirty="0" smtClean="0"/>
              <a:t>)</a:t>
            </a:r>
            <a:endParaRPr lang="en-US" sz="1200" dirty="0" smtClean="0">
              <a:solidFill>
                <a:schemeClr val="bg1"/>
              </a:solidFill>
            </a:endParaRPr>
          </a:p>
        </p:txBody>
      </p:sp>
      <p:sp>
        <p:nvSpPr>
          <p:cNvPr id="24" name="TextBox 23"/>
          <p:cNvSpPr txBox="1"/>
          <p:nvPr/>
        </p:nvSpPr>
        <p:spPr>
          <a:xfrm>
            <a:off x="228600" y="838200"/>
            <a:ext cx="4191000" cy="640080"/>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0" rIns="0" bIns="0" rtlCol="0" anchor="t">
            <a:spAutoFit/>
          </a:bodyPr>
          <a:lstStyle/>
          <a:p>
            <a:pPr>
              <a:lnSpc>
                <a:spcPct val="150000"/>
              </a:lnSpc>
            </a:pPr>
            <a:r>
              <a:rPr lang="en-US" sz="1200" dirty="0" smtClean="0">
                <a:solidFill>
                  <a:schemeClr val="bg1"/>
                </a:solidFill>
              </a:rPr>
              <a:t>Visual Studio 2010 Capability/Feature</a:t>
            </a:r>
          </a:p>
          <a:p>
            <a:pPr>
              <a:lnSpc>
                <a:spcPct val="150000"/>
              </a:lnSpc>
            </a:pPr>
            <a:endParaRPr lang="en-US" sz="1200" dirty="0" smtClean="0">
              <a:solidFill>
                <a:schemeClr val="bg1"/>
              </a:solidFill>
            </a:endParaRPr>
          </a:p>
        </p:txBody>
      </p:sp>
      <p:sp>
        <p:nvSpPr>
          <p:cNvPr id="25" name="Title 3"/>
          <p:cNvSpPr txBox="1">
            <a:spLocks/>
          </p:cNvSpPr>
          <p:nvPr/>
        </p:nvSpPr>
        <p:spPr>
          <a:xfrm>
            <a:off x="228600" y="76200"/>
            <a:ext cx="8229600" cy="685800"/>
          </a:xfrm>
          <a:prstGeom prst="rect">
            <a:avLst/>
          </a:prstGeom>
        </p:spPr>
        <p:txBody>
          <a:bodyPr>
            <a:norm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150" normalizeH="0" baseline="0" noProof="0" dirty="0" smtClean="0">
                <a:ln w="3175">
                  <a:noFill/>
                </a:ln>
                <a:gradFill flip="none" rotWithShape="1">
                  <a:gsLst>
                    <a:gs pos="36000">
                      <a:schemeClr val="tx1"/>
                    </a:gs>
                    <a:gs pos="86000">
                      <a:schemeClr val="tx1"/>
                    </a:gs>
                  </a:gsLst>
                  <a:lin ang="5400000" scaled="0"/>
                  <a:tileRect/>
                </a:gradFill>
                <a:effectLst>
                  <a:outerShdw blurRad="38100" dist="38100" dir="2700000" algn="tl">
                    <a:srgbClr val="000000">
                      <a:alpha val="43137"/>
                    </a:srgbClr>
                  </a:outerShdw>
                </a:effectLst>
                <a:uLnTx/>
                <a:uFillTx/>
                <a:latin typeface="Segoe UI" pitchFamily="34" charset="0"/>
                <a:ea typeface="+mn-ea"/>
                <a:cs typeface="Arial" charset="0"/>
              </a:rPr>
              <a:t>Lab Management 2010 Capability/Features</a:t>
            </a:r>
            <a:endParaRPr kumimoji="0" lang="en-US" sz="3600" b="0" i="0" u="none" strike="noStrike" kern="1200" cap="none" spc="-150" normalizeH="0" baseline="0" noProof="0" dirty="0">
              <a:ln w="3175">
                <a:noFill/>
              </a:ln>
              <a:gradFill flip="none" rotWithShape="1">
                <a:gsLst>
                  <a:gs pos="36000">
                    <a:schemeClr val="tx1"/>
                  </a:gs>
                  <a:gs pos="86000">
                    <a:schemeClr val="tx1"/>
                  </a:gs>
                </a:gsLst>
                <a:lin ang="5400000" scaled="0"/>
                <a:tileRect/>
              </a:gradFill>
              <a:effectLst>
                <a:outerShdw blurRad="38100" dist="38100" dir="2700000" algn="tl">
                  <a:srgbClr val="000000">
                    <a:alpha val="43137"/>
                  </a:srgbClr>
                </a:outerShdw>
              </a:effectLst>
              <a:uLnTx/>
              <a:uFillTx/>
              <a:latin typeface="Segoe UI" pitchFamily="34" charset="0"/>
              <a:ea typeface="Segoe UI" pitchFamily="34" charset="0"/>
              <a:cs typeface="Segoe UI" pitchFamily="34" charset="0"/>
            </a:endParaRPr>
          </a:p>
        </p:txBody>
      </p:sp>
      <p:cxnSp>
        <p:nvCxnSpPr>
          <p:cNvPr id="27" name="Straight Connector 26"/>
          <p:cNvCxnSpPr/>
          <p:nvPr/>
        </p:nvCxnSpPr>
        <p:spPr>
          <a:xfrm rot="5400000">
            <a:off x="3619500" y="4838700"/>
            <a:ext cx="1600200" cy="0"/>
          </a:xfrm>
          <a:prstGeom prst="line">
            <a:avLst/>
          </a:prstGeom>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rot="5400000">
            <a:off x="4914900" y="4838700"/>
            <a:ext cx="1600200" cy="0"/>
          </a:xfrm>
          <a:prstGeom prst="line">
            <a:avLst/>
          </a:prstGeom>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rot="5400000">
            <a:off x="6324600" y="4876800"/>
            <a:ext cx="1676403" cy="1"/>
          </a:xfrm>
          <a:prstGeom prst="line">
            <a:avLst/>
          </a:prstGeom>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609600" y="5835134"/>
            <a:ext cx="1676400"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Supported out of box</a:t>
            </a:r>
          </a:p>
        </p:txBody>
      </p:sp>
      <p:sp>
        <p:nvSpPr>
          <p:cNvPr id="15" name="TextBox 14"/>
          <p:cNvSpPr txBox="1"/>
          <p:nvPr/>
        </p:nvSpPr>
        <p:spPr>
          <a:xfrm>
            <a:off x="2514600" y="5835134"/>
            <a:ext cx="3429000"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Not supported, but possible with customization</a:t>
            </a:r>
          </a:p>
        </p:txBody>
      </p:sp>
      <p:sp>
        <p:nvSpPr>
          <p:cNvPr id="16" name="TextBox 15"/>
          <p:cNvSpPr txBox="1"/>
          <p:nvPr/>
        </p:nvSpPr>
        <p:spPr>
          <a:xfrm>
            <a:off x="6172200" y="5835134"/>
            <a:ext cx="1143000"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Not Supported </a:t>
            </a:r>
          </a:p>
        </p:txBody>
      </p:sp>
      <p:sp>
        <p:nvSpPr>
          <p:cNvPr id="17" name="Flowchart: Connector 16"/>
          <p:cNvSpPr/>
          <p:nvPr/>
        </p:nvSpPr>
        <p:spPr>
          <a:xfrm>
            <a:off x="381000" y="5835134"/>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2286000" y="5835134"/>
            <a:ext cx="152400" cy="152400"/>
          </a:xfrm>
          <a:prstGeom prst="flowChartConnector">
            <a:avLst/>
          </a:prstGeom>
          <a:solidFill>
            <a:srgbClr val="FFFF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5943600" y="5835134"/>
            <a:ext cx="152400" cy="152400"/>
          </a:xfrm>
          <a:prstGeom prst="flowChartConnector">
            <a:avLst/>
          </a:prstGeom>
          <a:solidFill>
            <a:srgbClr val="FF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6324600" y="3657600"/>
            <a:ext cx="152400" cy="152400"/>
          </a:xfrm>
          <a:prstGeom prst="flowChartConnector">
            <a:avLst/>
          </a:prstGeom>
          <a:solidFill>
            <a:srgbClr val="FFFF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p:cNvSpPr/>
          <p:nvPr/>
        </p:nvSpPr>
        <p:spPr>
          <a:xfrm>
            <a:off x="8001000" y="3657600"/>
            <a:ext cx="152400" cy="152400"/>
          </a:xfrm>
          <a:prstGeom prst="flowChartConnector">
            <a:avLst/>
          </a:prstGeom>
          <a:solidFill>
            <a:srgbClr val="FFFF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8001000" y="5410200"/>
            <a:ext cx="152400" cy="152400"/>
          </a:xfrm>
          <a:prstGeom prst="flowChartConnector">
            <a:avLst/>
          </a:prstGeom>
          <a:solidFill>
            <a:srgbClr val="FF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8001000" y="5105400"/>
            <a:ext cx="152400" cy="152400"/>
          </a:xfrm>
          <a:prstGeom prst="flowChartConnector">
            <a:avLst/>
          </a:prstGeom>
          <a:solidFill>
            <a:srgbClr val="FF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8001000" y="4800600"/>
            <a:ext cx="152400" cy="152400"/>
          </a:xfrm>
          <a:prstGeom prst="flowChartConnector">
            <a:avLst/>
          </a:prstGeom>
          <a:solidFill>
            <a:srgbClr val="FF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8001000" y="4495800"/>
            <a:ext cx="152400" cy="152400"/>
          </a:xfrm>
          <a:prstGeom prst="flowChartConnector">
            <a:avLst/>
          </a:prstGeom>
          <a:solidFill>
            <a:srgbClr val="FF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p:cNvSpPr/>
          <p:nvPr/>
        </p:nvSpPr>
        <p:spPr>
          <a:xfrm>
            <a:off x="6400800" y="4495800"/>
            <a:ext cx="152400" cy="152400"/>
          </a:xfrm>
          <a:prstGeom prst="flowChartConnector">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6400800" y="5410200"/>
            <a:ext cx="152400" cy="152400"/>
          </a:xfrm>
          <a:prstGeom prst="flowChartConnector">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6400800" y="5105400"/>
            <a:ext cx="152400" cy="152400"/>
          </a:xfrm>
          <a:prstGeom prst="flowChartConnector">
            <a:avLst/>
          </a:prstGeom>
          <a:solidFill>
            <a:srgbClr val="FF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6400800" y="4800600"/>
            <a:ext cx="152400" cy="152400"/>
          </a:xfrm>
          <a:prstGeom prst="flowChartConnector">
            <a:avLst/>
          </a:prstGeom>
          <a:solidFill>
            <a:srgbClr val="FF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772400" y="5835134"/>
            <a:ext cx="533400"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N/A</a:t>
            </a:r>
          </a:p>
        </p:txBody>
      </p:sp>
      <p:sp>
        <p:nvSpPr>
          <p:cNvPr id="40" name="Flowchart: Connector 39"/>
          <p:cNvSpPr/>
          <p:nvPr/>
        </p:nvSpPr>
        <p:spPr>
          <a:xfrm>
            <a:off x="7543800" y="5835134"/>
            <a:ext cx="152400" cy="152400"/>
          </a:xfrm>
          <a:prstGeom prst="flowChartConnector">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Connector 40"/>
          <p:cNvSpPr/>
          <p:nvPr/>
        </p:nvSpPr>
        <p:spPr>
          <a:xfrm>
            <a:off x="5029200" y="5410200"/>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5029200" y="5105400"/>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Connector 42"/>
          <p:cNvSpPr/>
          <p:nvPr/>
        </p:nvSpPr>
        <p:spPr>
          <a:xfrm>
            <a:off x="5029200" y="4800600"/>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p:cNvSpPr/>
          <p:nvPr/>
        </p:nvSpPr>
        <p:spPr>
          <a:xfrm>
            <a:off x="5029200" y="4495800"/>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p:cNvSpPr/>
          <p:nvPr/>
        </p:nvSpPr>
        <p:spPr>
          <a:xfrm>
            <a:off x="5029200" y="3657600"/>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p:cNvSpPr/>
          <p:nvPr/>
        </p:nvSpPr>
        <p:spPr>
          <a:xfrm>
            <a:off x="5029200" y="2895600"/>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Connector 46"/>
          <p:cNvSpPr/>
          <p:nvPr/>
        </p:nvSpPr>
        <p:spPr>
          <a:xfrm>
            <a:off x="5029200" y="2590800"/>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5029200" y="2286000"/>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5029200" y="1981200"/>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6324600" y="2895600"/>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a:off x="6324600" y="2590800"/>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6324600" y="2286000"/>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6324600" y="1981200"/>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p:cNvSpPr/>
          <p:nvPr/>
        </p:nvSpPr>
        <p:spPr>
          <a:xfrm>
            <a:off x="8001000" y="2895600"/>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p:cNvSpPr/>
          <p:nvPr/>
        </p:nvSpPr>
        <p:spPr>
          <a:xfrm>
            <a:off x="8001000" y="2590800"/>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Connector 55"/>
          <p:cNvSpPr/>
          <p:nvPr/>
        </p:nvSpPr>
        <p:spPr>
          <a:xfrm>
            <a:off x="8001000" y="2286000"/>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p:cNvSpPr/>
          <p:nvPr/>
        </p:nvSpPr>
        <p:spPr>
          <a:xfrm>
            <a:off x="8001000" y="1981200"/>
            <a:ext cx="152400" cy="152400"/>
          </a:xfrm>
          <a:prstGeom prst="flowChartConnector">
            <a:avLst/>
          </a:prstGeom>
          <a:solidFill>
            <a:srgbClr val="00B05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rot="16200000" flipH="1">
            <a:off x="5410200" y="3581400"/>
            <a:ext cx="609603" cy="2"/>
          </a:xfrm>
          <a:prstGeom prst="line">
            <a:avLst/>
          </a:prstGeom>
          <a:ln/>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rot="16200000" flipH="1">
            <a:off x="6857997" y="3581401"/>
            <a:ext cx="609603" cy="2"/>
          </a:xfrm>
          <a:prstGeom prst="line">
            <a:avLst/>
          </a:prstGeom>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rot="16200000" flipH="1">
            <a:off x="4114797" y="3581401"/>
            <a:ext cx="609603" cy="2"/>
          </a:xfrm>
          <a:prstGeom prst="line">
            <a:avLst/>
          </a:prstGeom>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rot="16200000" flipH="1">
            <a:off x="6362700" y="2400300"/>
            <a:ext cx="1600202" cy="2"/>
          </a:xfrm>
          <a:prstGeom prst="line">
            <a:avLst/>
          </a:prstGeom>
          <a:ln/>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rot="16200000" flipH="1">
            <a:off x="4914898" y="2400300"/>
            <a:ext cx="1600202" cy="2"/>
          </a:xfrm>
          <a:prstGeom prst="line">
            <a:avLst/>
          </a:prstGeom>
          <a:ln/>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rot="16200000" flipH="1">
            <a:off x="3619500" y="2400300"/>
            <a:ext cx="1600202" cy="2"/>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63556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11534666"/>
              </p:ext>
            </p:extLst>
          </p:nvPr>
        </p:nvGraphicFramePr>
        <p:xfrm>
          <a:off x="152401" y="990603"/>
          <a:ext cx="6095999" cy="5046613"/>
        </p:xfrm>
        <a:graphic>
          <a:graphicData uri="http://schemas.openxmlformats.org/drawingml/2006/table">
            <a:tbl>
              <a:tblPr firstRow="1" bandRow="1">
                <a:tableStyleId>{775DCB02-9BB8-47FD-8907-85C794F793BA}</a:tableStyleId>
              </a:tblPr>
              <a:tblGrid>
                <a:gridCol w="1900051"/>
                <a:gridCol w="554182"/>
                <a:gridCol w="712519"/>
                <a:gridCol w="554182"/>
                <a:gridCol w="2375065"/>
              </a:tblGrid>
              <a:tr h="289832">
                <a:tc>
                  <a:txBody>
                    <a:bodyPr/>
                    <a:lstStyle/>
                    <a:p>
                      <a:r>
                        <a:rPr lang="en-US" sz="1100" dirty="0" smtClean="0"/>
                        <a:t>Platform</a:t>
                      </a:r>
                      <a:endParaRPr lang="en-US" sz="1100" b="1" dirty="0">
                        <a:solidFill>
                          <a:schemeClr val="bg1"/>
                        </a:solidFill>
                      </a:endParaRPr>
                    </a:p>
                  </a:txBody>
                  <a:tcPr/>
                </a:tc>
                <a:tc>
                  <a:txBody>
                    <a:bodyPr/>
                    <a:lstStyle/>
                    <a:p>
                      <a:pPr algn="ctr"/>
                      <a:r>
                        <a:rPr lang="en-US" sz="1100" dirty="0" smtClean="0"/>
                        <a:t>VS 2010</a:t>
                      </a:r>
                      <a:endParaRPr lang="en-US" sz="1100" b="1" dirty="0">
                        <a:solidFill>
                          <a:schemeClr val="bg1"/>
                        </a:solidFill>
                      </a:endParaRPr>
                    </a:p>
                  </a:txBody>
                  <a:tcPr/>
                </a:tc>
                <a:tc>
                  <a:txBody>
                    <a:bodyPr/>
                    <a:lstStyle/>
                    <a:p>
                      <a:pPr algn="ctr"/>
                      <a:r>
                        <a:rPr lang="en-US" sz="1100" dirty="0" smtClean="0"/>
                        <a:t>Feature Pack 2</a:t>
                      </a:r>
                      <a:endParaRPr lang="en-US" sz="1100" b="1" dirty="0">
                        <a:solidFill>
                          <a:schemeClr val="bg1"/>
                        </a:solidFill>
                      </a:endParaRPr>
                    </a:p>
                  </a:txBody>
                  <a:tcPr/>
                </a:tc>
                <a:tc>
                  <a:txBody>
                    <a:bodyPr/>
                    <a:lstStyle/>
                    <a:p>
                      <a:pPr algn="ctr"/>
                      <a:r>
                        <a:rPr lang="en-US" sz="1100" b="1" dirty="0" smtClean="0">
                          <a:solidFill>
                            <a:schemeClr val="lt1"/>
                          </a:solidFill>
                        </a:rPr>
                        <a:t>FP2 ++</a:t>
                      </a:r>
                      <a:endParaRPr lang="en-US" sz="1100" b="1" dirty="0">
                        <a:solidFill>
                          <a:schemeClr val="bg1"/>
                        </a:solidFill>
                      </a:endParaRPr>
                    </a:p>
                  </a:txBody>
                  <a:tcPr/>
                </a:tc>
                <a:tc>
                  <a:txBody>
                    <a:bodyPr/>
                    <a:lstStyle/>
                    <a:p>
                      <a:r>
                        <a:rPr lang="en-US" sz="1100" dirty="0" smtClean="0"/>
                        <a:t>Notes</a:t>
                      </a:r>
                      <a:endParaRPr lang="en-US" sz="1100" b="1" dirty="0">
                        <a:solidFill>
                          <a:schemeClr val="bg1"/>
                        </a:solidFill>
                      </a:endParaRPr>
                    </a:p>
                  </a:txBody>
                  <a:tcPr/>
                </a:tc>
              </a:tr>
              <a:tr h="289832">
                <a:tc>
                  <a:txBody>
                    <a:bodyPr/>
                    <a:lstStyle/>
                    <a:p>
                      <a:r>
                        <a:rPr lang="en-US" sz="1200" dirty="0" smtClean="0"/>
                        <a:t>IE7/8 – HTML/AJAX</a:t>
                      </a:r>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r>
              <a:tr h="3197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IE9 – Html5/AJAX</a:t>
                      </a:r>
                      <a:endParaRPr lang="en-US" sz="1200" kern="1200" dirty="0">
                        <a:solidFill>
                          <a:schemeClr val="dk1"/>
                        </a:solidFill>
                        <a:latin typeface="+mn-lt"/>
                        <a:ea typeface="+mn-ea"/>
                        <a:cs typeface="+mn-cs"/>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r>
                        <a:rPr lang="en-US" sz="1200" b="0" dirty="0" smtClean="0">
                          <a:solidFill>
                            <a:schemeClr val="bg1"/>
                          </a:solidFill>
                        </a:rPr>
                        <a:t>Will</a:t>
                      </a:r>
                      <a:r>
                        <a:rPr lang="en-US" sz="1200" b="0" baseline="0" dirty="0" smtClean="0">
                          <a:solidFill>
                            <a:schemeClr val="bg1"/>
                          </a:solidFill>
                        </a:rPr>
                        <a:t> be fully supported by </a:t>
                      </a:r>
                      <a:r>
                        <a:rPr lang="en-US" sz="1200" b="0" baseline="0" dirty="0" err="1" smtClean="0">
                          <a:solidFill>
                            <a:schemeClr val="bg1"/>
                          </a:solidFill>
                        </a:rPr>
                        <a:t>vNext</a:t>
                      </a:r>
                      <a:r>
                        <a:rPr lang="en-US" sz="1200" b="0" baseline="0" dirty="0" smtClean="0">
                          <a:solidFill>
                            <a:schemeClr val="bg1"/>
                          </a:solidFill>
                        </a:rPr>
                        <a:t>.</a:t>
                      </a:r>
                      <a:endParaRPr lang="en-US" sz="1200" b="0" dirty="0">
                        <a:solidFill>
                          <a:schemeClr val="bg1"/>
                        </a:solidFill>
                      </a:endParaRPr>
                    </a:p>
                  </a:txBody>
                  <a:tcPr/>
                </a:tc>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Windows Forms 2.0+</a:t>
                      </a:r>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r>
              <a:tr h="228600">
                <a:tc>
                  <a:txBody>
                    <a:bodyPr/>
                    <a:lstStyle/>
                    <a:p>
                      <a:r>
                        <a:rPr lang="en-US" sz="1200" kern="1200" dirty="0" smtClean="0">
                          <a:solidFill>
                            <a:schemeClr val="dk1"/>
                          </a:solidFill>
                          <a:latin typeface="+mn-lt"/>
                          <a:ea typeface="+mn-ea"/>
                          <a:cs typeface="+mn-cs"/>
                        </a:rPr>
                        <a:t>Infragistics WinForms</a:t>
                      </a:r>
                      <a:endParaRPr lang="en-US" sz="1200" kern="1200" dirty="0">
                        <a:solidFill>
                          <a:schemeClr val="dk1"/>
                        </a:solidFill>
                        <a:latin typeface="+mn-lt"/>
                        <a:ea typeface="+mn-ea"/>
                        <a:cs typeface="+mn-cs"/>
                      </a:endParaRPr>
                    </a:p>
                  </a:txBody>
                  <a:tcPr/>
                </a:tc>
                <a:tc>
                  <a:txBody>
                    <a:bodyPr/>
                    <a:lstStyle/>
                    <a:p>
                      <a:endParaRPr lang="en-US" sz="1200" b="1">
                        <a:solidFill>
                          <a:schemeClr val="bg1"/>
                        </a:solidFill>
                      </a:endParaRPr>
                    </a:p>
                  </a:txBody>
                  <a:tcPr/>
                </a:tc>
                <a:tc>
                  <a:txBody>
                    <a:bodyPr/>
                    <a:lstStyle/>
                    <a:p>
                      <a:endParaRPr lang="en-US" sz="1200" b="1">
                        <a:solidFill>
                          <a:schemeClr val="bg1"/>
                        </a:solidFill>
                      </a:endParaRPr>
                    </a:p>
                  </a:txBody>
                  <a:tcPr/>
                </a:tc>
                <a:tc>
                  <a:txBody>
                    <a:bodyPr/>
                    <a:lstStyle/>
                    <a:p>
                      <a:endParaRPr lang="en-US" sz="1200" b="1" dirty="0">
                        <a:solidFill>
                          <a:schemeClr val="bg1"/>
                        </a:solidFill>
                      </a:endParaRPr>
                    </a:p>
                  </a:txBody>
                  <a:tcPr/>
                </a:tc>
                <a:tc>
                  <a:txBody>
                    <a:bodyPr/>
                    <a:lstStyle/>
                    <a:p>
                      <a:r>
                        <a:rPr lang="en-US" sz="1200" kern="1200" dirty="0" smtClean="0">
                          <a:solidFill>
                            <a:schemeClr val="dk1"/>
                          </a:solidFill>
                          <a:latin typeface="+mn-lt"/>
                          <a:ea typeface="+mn-ea"/>
                          <a:cs typeface="+mn-cs"/>
                        </a:rPr>
                        <a:t>To be released on </a:t>
                      </a:r>
                      <a:r>
                        <a:rPr lang="en-US" sz="1200" kern="1200" dirty="0" err="1" smtClean="0">
                          <a:solidFill>
                            <a:schemeClr val="dk1"/>
                          </a:solidFill>
                          <a:latin typeface="+mn-lt"/>
                          <a:ea typeface="+mn-ea"/>
                          <a:cs typeface="+mn-cs"/>
                        </a:rPr>
                        <a:t>CodePlex</a:t>
                      </a:r>
                      <a:r>
                        <a:rPr lang="en-US" sz="1200" kern="1200" dirty="0" smtClean="0">
                          <a:solidFill>
                            <a:schemeClr val="dk1"/>
                          </a:solidFill>
                          <a:latin typeface="+mn-lt"/>
                          <a:ea typeface="+mn-ea"/>
                          <a:cs typeface="+mn-cs"/>
                        </a:rPr>
                        <a:t> (**).</a:t>
                      </a:r>
                      <a:endParaRPr lang="en-US" sz="1200" kern="1200" dirty="0">
                        <a:solidFill>
                          <a:schemeClr val="dk1"/>
                        </a:solidFill>
                        <a:latin typeface="+mn-lt"/>
                        <a:ea typeface="+mn-ea"/>
                        <a:cs typeface="+mn-cs"/>
                      </a:endParaRPr>
                    </a:p>
                  </a:txBody>
                  <a:tcPr/>
                </a:tc>
              </a:tr>
              <a:tr h="259080">
                <a:tc>
                  <a:txBody>
                    <a:bodyPr/>
                    <a:lstStyle/>
                    <a:p>
                      <a:r>
                        <a:rPr lang="en-US" sz="1200" kern="1200" dirty="0" smtClean="0">
                          <a:solidFill>
                            <a:schemeClr val="dk1"/>
                          </a:solidFill>
                          <a:latin typeface="+mn-lt"/>
                          <a:ea typeface="+mn-ea"/>
                          <a:cs typeface="+mn-cs"/>
                        </a:rPr>
                        <a:t>WPF 3.5+</a:t>
                      </a:r>
                      <a:endParaRPr lang="en-US" sz="1200" kern="1200" dirty="0">
                        <a:solidFill>
                          <a:schemeClr val="dk1"/>
                        </a:solidFill>
                        <a:latin typeface="+mn-lt"/>
                        <a:ea typeface="+mn-ea"/>
                        <a:cs typeface="+mn-cs"/>
                      </a:endParaRPr>
                    </a:p>
                  </a:txBody>
                  <a:tcPr/>
                </a:tc>
                <a:tc>
                  <a:txBody>
                    <a:bodyPr/>
                    <a:lstStyle/>
                    <a:p>
                      <a:endParaRPr lang="en-US" sz="1200" b="1" dirty="0">
                        <a:solidFill>
                          <a:schemeClr val="bg1"/>
                        </a:solidFill>
                      </a:endParaRPr>
                    </a:p>
                  </a:txBody>
                  <a:tcPr/>
                </a:tc>
                <a:tc>
                  <a:txBody>
                    <a:bodyPr/>
                    <a:lstStyle/>
                    <a:p>
                      <a:endParaRPr lang="en-US" sz="1200" b="1">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r>
              <a:tr h="289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FireFox3 – HTML/AJAX</a:t>
                      </a:r>
                      <a:endParaRPr lang="en-US" sz="1200" b="1" dirty="0" smtClean="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r>
              <a:tr h="289832">
                <a:tc>
                  <a:txBody>
                    <a:bodyPr/>
                    <a:lstStyle/>
                    <a:p>
                      <a:r>
                        <a:rPr lang="en-US" sz="1200" dirty="0" smtClean="0"/>
                        <a:t>SharePoint 2007/2010</a:t>
                      </a:r>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r>
              <a:tr h="228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Silverlight</a:t>
                      </a:r>
                      <a:endParaRPr lang="en-US" sz="1200" b="1" dirty="0" smtClean="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0" dirty="0">
                        <a:solidFill>
                          <a:schemeClr val="bg1"/>
                        </a:solidFill>
                      </a:endParaRPr>
                    </a:p>
                  </a:txBody>
                  <a:tcPr/>
                </a:tc>
              </a:tr>
              <a:tr h="228328">
                <a:tc>
                  <a:txBody>
                    <a:bodyPr/>
                    <a:lstStyle/>
                    <a:p>
                      <a:r>
                        <a:rPr lang="en-US" sz="1200" dirty="0" smtClean="0"/>
                        <a:t>Windows</a:t>
                      </a:r>
                      <a:r>
                        <a:rPr lang="en-US" sz="1200" baseline="0" dirty="0" smtClean="0"/>
                        <a:t> Win32 /MFC</a:t>
                      </a:r>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0" dirty="0">
                        <a:solidFill>
                          <a:schemeClr val="bg1"/>
                        </a:solidFill>
                      </a:endParaRPr>
                    </a:p>
                  </a:txBody>
                  <a:tcPr/>
                </a:tc>
              </a:tr>
              <a:tr h="289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Dynamics (Ax)</a:t>
                      </a:r>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r>
              <a:tr h="289832">
                <a:tc>
                  <a:txBody>
                    <a:bodyPr/>
                    <a:lstStyle/>
                    <a:p>
                      <a:r>
                        <a:rPr lang="en-US" sz="1200" dirty="0" smtClean="0"/>
                        <a:t>Citrix/Terminal Services</a:t>
                      </a:r>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r>
              <a:tr h="289832">
                <a:tc>
                  <a:txBody>
                    <a:bodyPr/>
                    <a:lstStyle/>
                    <a:p>
                      <a:r>
                        <a:rPr lang="en-US" sz="1200" dirty="0" smtClean="0"/>
                        <a:t>Office Client Apps</a:t>
                      </a:r>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r>
              <a:tr h="289832">
                <a:tc>
                  <a:txBody>
                    <a:bodyPr/>
                    <a:lstStyle/>
                    <a:p>
                      <a:r>
                        <a:rPr lang="en-US" sz="1200" dirty="0" smtClean="0"/>
                        <a:t>IE 6</a:t>
                      </a:r>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a:solidFill>
                          <a:schemeClr val="bg1"/>
                        </a:solidFill>
                      </a:endParaRPr>
                    </a:p>
                  </a:txBody>
                  <a:tcPr/>
                </a:tc>
                <a:tc>
                  <a:txBody>
                    <a:bodyPr/>
                    <a:lstStyle/>
                    <a:p>
                      <a:endParaRPr lang="en-US" sz="1200" b="1" dirty="0">
                        <a:solidFill>
                          <a:schemeClr val="bg1"/>
                        </a:solidFill>
                      </a:endParaRPr>
                    </a:p>
                  </a:txBody>
                  <a:tcPr/>
                </a:tc>
                <a:tc rowSpan="4">
                  <a:txBody>
                    <a:bodyPr/>
                    <a:lstStyle/>
                    <a:p>
                      <a:r>
                        <a:rPr lang="en-US" sz="1200" baseline="0" dirty="0" smtClean="0">
                          <a:solidFill>
                            <a:schemeClr val="tx1"/>
                          </a:solidFill>
                        </a:rPr>
                        <a:t>O</a:t>
                      </a:r>
                      <a:r>
                        <a:rPr lang="en-US" sz="1200" dirty="0" smtClean="0">
                          <a:solidFill>
                            <a:schemeClr val="tx1"/>
                          </a:solidFill>
                        </a:rPr>
                        <a:t>pportunity for partners to add</a:t>
                      </a:r>
                      <a:r>
                        <a:rPr lang="en-US" sz="1200" baseline="0" dirty="0" smtClean="0">
                          <a:solidFill>
                            <a:schemeClr val="tx1"/>
                          </a:solidFill>
                        </a:rPr>
                        <a:t> this using the </a:t>
                      </a:r>
                      <a:r>
                        <a:rPr lang="en-US" sz="1200" baseline="0" dirty="0" smtClean="0">
                          <a:solidFill>
                            <a:schemeClr val="tx1"/>
                          </a:solidFill>
                          <a:hlinkClick r:id="rId3"/>
                        </a:rPr>
                        <a:t>Extensibility support</a:t>
                      </a:r>
                      <a:r>
                        <a:rPr lang="en-US" sz="1200" baseline="0" dirty="0" smtClean="0">
                          <a:solidFill>
                            <a:schemeClr val="tx1"/>
                          </a:solidFill>
                        </a:rPr>
                        <a:t>.</a:t>
                      </a:r>
                      <a:endParaRPr lang="en-US" sz="1200" b="0" dirty="0">
                        <a:solidFill>
                          <a:schemeClr val="tx1"/>
                        </a:solidFill>
                      </a:endParaRPr>
                    </a:p>
                  </a:txBody>
                  <a:tcPr/>
                </a:tc>
              </a:tr>
              <a:tr h="289832">
                <a:tc>
                  <a:txBody>
                    <a:bodyPr/>
                    <a:lstStyle/>
                    <a:p>
                      <a:r>
                        <a:rPr lang="en-US" sz="1200" dirty="0" smtClean="0"/>
                        <a:t>Chrome/Opera/Safari</a:t>
                      </a:r>
                      <a:endParaRPr lang="en-US" sz="1200" b="1" dirty="0">
                        <a:solidFill>
                          <a:schemeClr val="bg1"/>
                        </a:solidFill>
                      </a:endParaRPr>
                    </a:p>
                  </a:txBody>
                  <a:tcPr/>
                </a:tc>
                <a:tc>
                  <a:txBody>
                    <a:bodyPr/>
                    <a:lstStyle/>
                    <a:p>
                      <a:endParaRPr lang="en-US" sz="1200" b="1">
                        <a:solidFill>
                          <a:schemeClr val="bg1"/>
                        </a:solidFill>
                      </a:endParaRPr>
                    </a:p>
                  </a:txBody>
                  <a:tcPr/>
                </a:tc>
                <a:tc>
                  <a:txBody>
                    <a:bodyPr/>
                    <a:lstStyle/>
                    <a:p>
                      <a:endParaRPr lang="en-US" sz="1200" b="1">
                        <a:solidFill>
                          <a:schemeClr val="bg1"/>
                        </a:solidFill>
                      </a:endParaRPr>
                    </a:p>
                  </a:txBody>
                  <a:tcPr/>
                </a:tc>
                <a:tc>
                  <a:txBody>
                    <a:bodyPr/>
                    <a:lstStyle/>
                    <a:p>
                      <a:endParaRPr lang="en-US" sz="1200" b="1" dirty="0">
                        <a:solidFill>
                          <a:schemeClr val="bg1"/>
                        </a:solidFill>
                      </a:endParaRPr>
                    </a:p>
                  </a:txBody>
                  <a:tcPr/>
                </a:tc>
                <a:tc vMerge="1">
                  <a:txBody>
                    <a:bodyPr/>
                    <a:lstStyle/>
                    <a:p>
                      <a:endParaRPr lang="en-US" sz="1200" b="1" dirty="0">
                        <a:solidFill>
                          <a:schemeClr val="bg1"/>
                        </a:solidFill>
                      </a:endParaRPr>
                    </a:p>
                  </a:txBody>
                  <a:tcPr/>
                </a:tc>
              </a:tr>
              <a:tr h="289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Flash/Java</a:t>
                      </a:r>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a:solidFill>
                          <a:schemeClr val="bg1"/>
                        </a:solidFill>
                      </a:endParaRPr>
                    </a:p>
                  </a:txBody>
                  <a:tcPr/>
                </a:tc>
                <a:tc>
                  <a:txBody>
                    <a:bodyPr/>
                    <a:lstStyle/>
                    <a:p>
                      <a:endParaRPr lang="en-US" sz="1200" b="1" dirty="0">
                        <a:solidFill>
                          <a:schemeClr val="bg1"/>
                        </a:solidFill>
                      </a:endParaRPr>
                    </a:p>
                  </a:txBody>
                  <a:tcPr/>
                </a:tc>
                <a:tc vMerge="1">
                  <a:txBody>
                    <a:bodyPr/>
                    <a:lstStyle/>
                    <a:p>
                      <a:endParaRPr lang="en-US" sz="1200" b="1" dirty="0">
                        <a:solidFill>
                          <a:schemeClr val="bg1"/>
                        </a:solidFill>
                      </a:endParaRPr>
                    </a:p>
                  </a:txBody>
                  <a:tcPr/>
                </a:tc>
              </a:tr>
              <a:tr h="289832">
                <a:tc>
                  <a:txBody>
                    <a:bodyPr/>
                    <a:lstStyle/>
                    <a:p>
                      <a:r>
                        <a:rPr lang="en-US" sz="1200" dirty="0" smtClean="0"/>
                        <a:t>SAP</a:t>
                      </a:r>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a:txBody>
                    <a:bodyPr/>
                    <a:lstStyle/>
                    <a:p>
                      <a:endParaRPr lang="en-US" sz="1200" b="1" dirty="0">
                        <a:solidFill>
                          <a:schemeClr val="bg1"/>
                        </a:solidFill>
                      </a:endParaRPr>
                    </a:p>
                  </a:txBody>
                  <a:tcPr/>
                </a:tc>
                <a:tc vMerge="1">
                  <a:txBody>
                    <a:bodyPr/>
                    <a:lstStyle/>
                    <a:p>
                      <a:endParaRPr lang="en-US" sz="1200" b="1" dirty="0">
                        <a:solidFill>
                          <a:schemeClr val="bg1"/>
                        </a:solidFill>
                      </a:endParaRPr>
                    </a:p>
                  </a:txBody>
                  <a:tcPr/>
                </a:tc>
              </a:tr>
            </a:tbl>
          </a:graphicData>
        </a:graphic>
      </p:graphicFrame>
      <p:sp>
        <p:nvSpPr>
          <p:cNvPr id="4" name="Rounded Rectangle 3"/>
          <p:cNvSpPr/>
          <p:nvPr/>
        </p:nvSpPr>
        <p:spPr>
          <a:xfrm>
            <a:off x="76200" y="4921101"/>
            <a:ext cx="3810000" cy="114300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ounded Rectangle 5"/>
          <p:cNvSpPr/>
          <p:nvPr/>
        </p:nvSpPr>
        <p:spPr>
          <a:xfrm>
            <a:off x="76200" y="3799367"/>
            <a:ext cx="3809790" cy="1066800"/>
          </a:xfrm>
          <a:prstGeom prst="round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ounded Rectangle 4"/>
          <p:cNvSpPr/>
          <p:nvPr/>
        </p:nvSpPr>
        <p:spPr>
          <a:xfrm>
            <a:off x="76200" y="1447800"/>
            <a:ext cx="3809790" cy="2286000"/>
          </a:xfrm>
          <a:prstGeom prst="round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lowchart: Connector 6"/>
          <p:cNvSpPr/>
          <p:nvPr/>
        </p:nvSpPr>
        <p:spPr>
          <a:xfrm>
            <a:off x="3505200" y="1524000"/>
            <a:ext cx="152400" cy="1524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lowchart: Connector 7"/>
          <p:cNvSpPr/>
          <p:nvPr/>
        </p:nvSpPr>
        <p:spPr>
          <a:xfrm>
            <a:off x="2895600" y="1524000"/>
            <a:ext cx="152400" cy="1524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lowchart: Connector 8"/>
          <p:cNvSpPr/>
          <p:nvPr/>
        </p:nvSpPr>
        <p:spPr>
          <a:xfrm>
            <a:off x="2286000" y="1524000"/>
            <a:ext cx="152400" cy="1524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endParaRPr>
          </a:p>
        </p:txBody>
      </p:sp>
      <p:sp>
        <p:nvSpPr>
          <p:cNvPr id="61" name="Flowchart: Connector 60"/>
          <p:cNvSpPr/>
          <p:nvPr/>
        </p:nvSpPr>
        <p:spPr>
          <a:xfrm>
            <a:off x="3505200" y="2438400"/>
            <a:ext cx="152400" cy="152400"/>
          </a:xfrm>
          <a:prstGeom prst="flowChartConnector">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Flowchart: Connector 61"/>
          <p:cNvSpPr/>
          <p:nvPr/>
        </p:nvSpPr>
        <p:spPr>
          <a:xfrm>
            <a:off x="2913360" y="1828800"/>
            <a:ext cx="152400" cy="152400"/>
          </a:xfrm>
          <a:prstGeom prst="flowChartConnector">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lowchart: Connector 62"/>
          <p:cNvSpPr/>
          <p:nvPr/>
        </p:nvSpPr>
        <p:spPr>
          <a:xfrm>
            <a:off x="3501421" y="1833561"/>
            <a:ext cx="152400" cy="152400"/>
          </a:xfrm>
          <a:prstGeom prst="flowChartConnector">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Flowchart: Connector 63"/>
          <p:cNvSpPr/>
          <p:nvPr/>
        </p:nvSpPr>
        <p:spPr>
          <a:xfrm>
            <a:off x="3505200" y="2717800"/>
            <a:ext cx="152400" cy="1524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Flowchart: Connector 64"/>
          <p:cNvSpPr/>
          <p:nvPr/>
        </p:nvSpPr>
        <p:spPr>
          <a:xfrm>
            <a:off x="2895600" y="2717800"/>
            <a:ext cx="152400" cy="1524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Flowchart: Connector 65"/>
          <p:cNvSpPr/>
          <p:nvPr/>
        </p:nvSpPr>
        <p:spPr>
          <a:xfrm>
            <a:off x="2286000" y="2717800"/>
            <a:ext cx="152400" cy="1524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endParaRPr>
          </a:p>
        </p:txBody>
      </p:sp>
      <p:sp>
        <p:nvSpPr>
          <p:cNvPr id="67" name="Flowchart: Connector 66"/>
          <p:cNvSpPr/>
          <p:nvPr/>
        </p:nvSpPr>
        <p:spPr>
          <a:xfrm>
            <a:off x="3505200" y="3009900"/>
            <a:ext cx="152400" cy="1524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lowchart: Connector 67"/>
          <p:cNvSpPr/>
          <p:nvPr/>
        </p:nvSpPr>
        <p:spPr>
          <a:xfrm>
            <a:off x="2895600" y="3009900"/>
            <a:ext cx="152400" cy="1524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lowchart: Connector 68"/>
          <p:cNvSpPr/>
          <p:nvPr/>
        </p:nvSpPr>
        <p:spPr>
          <a:xfrm>
            <a:off x="3505200" y="3505200"/>
            <a:ext cx="152400" cy="1524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lowchart: Connector 69"/>
          <p:cNvSpPr/>
          <p:nvPr/>
        </p:nvSpPr>
        <p:spPr>
          <a:xfrm>
            <a:off x="2895600" y="3505200"/>
            <a:ext cx="152400" cy="1524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lowchart: Connector 70"/>
          <p:cNvSpPr/>
          <p:nvPr/>
        </p:nvSpPr>
        <p:spPr>
          <a:xfrm>
            <a:off x="3505200" y="2171700"/>
            <a:ext cx="152400" cy="1524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Flowchart: Connector 71"/>
          <p:cNvSpPr/>
          <p:nvPr/>
        </p:nvSpPr>
        <p:spPr>
          <a:xfrm>
            <a:off x="2895600" y="2171700"/>
            <a:ext cx="152400" cy="1524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lowchart: Connector 72"/>
          <p:cNvSpPr/>
          <p:nvPr/>
        </p:nvSpPr>
        <p:spPr>
          <a:xfrm>
            <a:off x="2286000" y="2171700"/>
            <a:ext cx="152400" cy="1524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endParaRPr>
          </a:p>
        </p:txBody>
      </p:sp>
      <p:sp>
        <p:nvSpPr>
          <p:cNvPr id="74" name="Flowchart: Connector 73"/>
          <p:cNvSpPr/>
          <p:nvPr/>
        </p:nvSpPr>
        <p:spPr>
          <a:xfrm>
            <a:off x="2895600" y="2438400"/>
            <a:ext cx="152400" cy="152400"/>
          </a:xfrm>
          <a:prstGeom prst="flowChartConnector">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Flowchart: Connector 74"/>
          <p:cNvSpPr/>
          <p:nvPr/>
        </p:nvSpPr>
        <p:spPr>
          <a:xfrm>
            <a:off x="2286000" y="2438400"/>
            <a:ext cx="152400" cy="152400"/>
          </a:xfrm>
          <a:prstGeom prst="flowChartConnector">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Flowchart: Connector 75"/>
          <p:cNvSpPr/>
          <p:nvPr/>
        </p:nvSpPr>
        <p:spPr>
          <a:xfrm>
            <a:off x="2286000" y="1828800"/>
            <a:ext cx="152400" cy="152400"/>
          </a:xfrm>
          <a:prstGeom prst="flowChartConnector">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Flowchart: Connector 76"/>
          <p:cNvSpPr/>
          <p:nvPr/>
        </p:nvSpPr>
        <p:spPr>
          <a:xfrm>
            <a:off x="3505200" y="3276600"/>
            <a:ext cx="152400" cy="152400"/>
          </a:xfrm>
          <a:prstGeom prst="flowChartConnector">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Flowchart: Connector 77"/>
          <p:cNvSpPr/>
          <p:nvPr/>
        </p:nvSpPr>
        <p:spPr>
          <a:xfrm>
            <a:off x="2895600" y="3276600"/>
            <a:ext cx="152400" cy="152400"/>
          </a:xfrm>
          <a:prstGeom prst="flowChartConnector">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Flowchart: Connector 78"/>
          <p:cNvSpPr/>
          <p:nvPr/>
        </p:nvSpPr>
        <p:spPr>
          <a:xfrm>
            <a:off x="2286000" y="3276600"/>
            <a:ext cx="152400" cy="152400"/>
          </a:xfrm>
          <a:prstGeom prst="flowChartConnector">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Flowchart: Connector 79"/>
          <p:cNvSpPr/>
          <p:nvPr/>
        </p:nvSpPr>
        <p:spPr>
          <a:xfrm>
            <a:off x="2286000" y="2971800"/>
            <a:ext cx="152400" cy="152400"/>
          </a:xfrm>
          <a:prstGeom prst="flowChartConnector">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81" name="Table 80"/>
          <p:cNvGraphicFramePr>
            <a:graphicFrameLocks noGrp="1"/>
          </p:cNvGraphicFramePr>
          <p:nvPr>
            <p:extLst>
              <p:ext uri="{D42A27DB-BD31-4B8C-83A1-F6EECF244321}">
                <p14:modId xmlns:p14="http://schemas.microsoft.com/office/powerpoint/2010/main" val="3208214873"/>
              </p:ext>
            </p:extLst>
          </p:nvPr>
        </p:nvGraphicFramePr>
        <p:xfrm>
          <a:off x="6354763" y="990600"/>
          <a:ext cx="2560637" cy="4150360"/>
        </p:xfrm>
        <a:graphic>
          <a:graphicData uri="http://schemas.openxmlformats.org/drawingml/2006/table">
            <a:tbl>
              <a:tblPr>
                <a:tableStyleId>{775DCB02-9BB8-47FD-8907-85C794F793BA}</a:tableStyleId>
              </a:tblPr>
              <a:tblGrid>
                <a:gridCol w="284515"/>
                <a:gridCol w="2276122"/>
              </a:tblGrid>
              <a:tr h="370840">
                <a:tc>
                  <a:txBody>
                    <a:bodyPr/>
                    <a:lstStyle/>
                    <a:p>
                      <a:endParaRPr lang="en-US" sz="1400" b="1"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Fully supported platform</a:t>
                      </a:r>
                      <a:endParaRPr lang="en-US" sz="1400" b="1" dirty="0" smtClean="0">
                        <a:solidFill>
                          <a:schemeClr val="bg1"/>
                        </a:solidFill>
                      </a:endParaRPr>
                    </a:p>
                  </a:txBody>
                  <a:tcPr/>
                </a:tc>
              </a:tr>
              <a:tr h="370840">
                <a:tc>
                  <a:txBody>
                    <a:bodyPr/>
                    <a:lstStyle/>
                    <a:p>
                      <a:endParaRPr lang="en-US" sz="1400" b="1"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Partial solution. Further work required in future to complete</a:t>
                      </a:r>
                      <a:endParaRPr lang="en-US" sz="1400" b="1" dirty="0" smtClean="0">
                        <a:solidFill>
                          <a:schemeClr val="bg1"/>
                        </a:solidFill>
                      </a:endParaRPr>
                    </a:p>
                  </a:txBody>
                  <a:tcPr/>
                </a:tc>
              </a:tr>
              <a:tr h="370840">
                <a:tc>
                  <a:txBody>
                    <a:bodyPr/>
                    <a:lstStyle/>
                    <a:p>
                      <a:endParaRPr lang="en-US" sz="1400" b="1" dirty="0">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Best efforts with known issues. Users can workaround these cases in the code. No major ongoing investment.</a:t>
                      </a:r>
                      <a:endParaRPr lang="en-US" sz="1400" b="1" dirty="0" smtClean="0">
                        <a:solidFill>
                          <a:schemeClr val="bg1"/>
                        </a:solidFill>
                      </a:endParaRPr>
                    </a:p>
                  </a:txBody>
                  <a:tcPr/>
                </a:tc>
              </a:tr>
              <a:tr h="370840">
                <a:tc>
                  <a:txBody>
                    <a:bodyPr/>
                    <a:lstStyle/>
                    <a:p>
                      <a:endParaRPr lang="en-US" sz="1400" b="1">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Currently no support but on the roadmap for future releases</a:t>
                      </a:r>
                      <a:endParaRPr lang="en-US" sz="1400" b="1" dirty="0" smtClean="0">
                        <a:solidFill>
                          <a:schemeClr val="bg1"/>
                        </a:solidFill>
                      </a:endParaRPr>
                    </a:p>
                  </a:txBody>
                  <a:tcPr/>
                </a:tc>
              </a:tr>
              <a:tr h="370840">
                <a:tc>
                  <a:txBody>
                    <a:bodyPr/>
                    <a:lstStyle/>
                    <a:p>
                      <a:endParaRPr lang="en-US" sz="1400" b="1">
                        <a:solidFill>
                          <a:schemeClr val="bg1"/>
                        </a:solidFill>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400" dirty="0" smtClean="0"/>
                        <a:t>Currently no support and none planned for</a:t>
                      </a:r>
                      <a:r>
                        <a:rPr lang="en-US" sz="1400" baseline="0" dirty="0" smtClean="0"/>
                        <a:t> now. O</a:t>
                      </a:r>
                      <a:r>
                        <a:rPr lang="en-US" sz="1400" dirty="0" smtClean="0"/>
                        <a:t>pportunity for partners to add</a:t>
                      </a:r>
                      <a:r>
                        <a:rPr lang="en-US" sz="1400" baseline="0" dirty="0" smtClean="0"/>
                        <a:t> this using the </a:t>
                      </a:r>
                      <a:r>
                        <a:rPr lang="en-US" sz="1400" baseline="0" dirty="0" smtClean="0">
                          <a:hlinkClick r:id="rId3"/>
                        </a:rPr>
                        <a:t>Extensibility support</a:t>
                      </a:r>
                      <a:endParaRPr lang="en-US" sz="1400" b="1" dirty="0" smtClean="0">
                        <a:solidFill>
                          <a:schemeClr val="bg1"/>
                        </a:solidFill>
                      </a:endParaRPr>
                    </a:p>
                  </a:txBody>
                  <a:tcPr/>
                </a:tc>
              </a:tr>
            </a:tbl>
          </a:graphicData>
        </a:graphic>
      </p:graphicFrame>
      <p:sp>
        <p:nvSpPr>
          <p:cNvPr id="82" name="TextBox 81"/>
          <p:cNvSpPr txBox="1"/>
          <p:nvPr/>
        </p:nvSpPr>
        <p:spPr>
          <a:xfrm>
            <a:off x="6468358" y="5405735"/>
            <a:ext cx="2370842" cy="461665"/>
          </a:xfrm>
          <a:prstGeom prst="rect">
            <a:avLst/>
          </a:prstGeom>
          <a:noFill/>
        </p:spPr>
        <p:txBody>
          <a:bodyPr wrap="none" rtlCol="0">
            <a:spAutoFit/>
          </a:bodyPr>
          <a:lstStyle/>
          <a:p>
            <a:r>
              <a:rPr lang="en-US" sz="1200" dirty="0" smtClean="0"/>
              <a:t>(**) </a:t>
            </a:r>
            <a:r>
              <a:rPr lang="en-US" sz="1200" dirty="0" err="1" smtClean="0"/>
              <a:t>Infragistics</a:t>
            </a:r>
            <a:r>
              <a:rPr lang="en-US" sz="1200" dirty="0" smtClean="0"/>
              <a:t> </a:t>
            </a:r>
            <a:r>
              <a:rPr lang="en-US" sz="1200" dirty="0" err="1" smtClean="0"/>
              <a:t>WinForms</a:t>
            </a:r>
            <a:r>
              <a:rPr lang="en-US" sz="1200" dirty="0" smtClean="0"/>
              <a:t> plugin</a:t>
            </a:r>
          </a:p>
          <a:p>
            <a:r>
              <a:rPr lang="en-US" sz="1200" dirty="0" smtClean="0"/>
              <a:t>Will be available Q4CY2010.</a:t>
            </a:r>
            <a:endParaRPr lang="en-US" sz="1200" dirty="0"/>
          </a:p>
        </p:txBody>
      </p:sp>
      <p:sp>
        <p:nvSpPr>
          <p:cNvPr id="83" name="Flowchart: Connector 82"/>
          <p:cNvSpPr/>
          <p:nvPr/>
        </p:nvSpPr>
        <p:spPr>
          <a:xfrm>
            <a:off x="6400800" y="1143000"/>
            <a:ext cx="152400" cy="152400"/>
          </a:xfrm>
          <a:prstGeom prst="flowChartConnector">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4" name="Flowchart: Connector 83"/>
          <p:cNvSpPr/>
          <p:nvPr/>
        </p:nvSpPr>
        <p:spPr>
          <a:xfrm>
            <a:off x="6392158" y="1693861"/>
            <a:ext cx="152400" cy="152400"/>
          </a:xfrm>
          <a:prstGeom prst="flowChartConnector">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Flowchart: Connector 84"/>
          <p:cNvSpPr/>
          <p:nvPr/>
        </p:nvSpPr>
        <p:spPr>
          <a:xfrm>
            <a:off x="6392158" y="2514600"/>
            <a:ext cx="152400" cy="152400"/>
          </a:xfrm>
          <a:prstGeom prst="flowChartConnector">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Flowchart: Connector 85"/>
          <p:cNvSpPr/>
          <p:nvPr/>
        </p:nvSpPr>
        <p:spPr>
          <a:xfrm>
            <a:off x="6400800" y="3505200"/>
            <a:ext cx="152400" cy="152400"/>
          </a:xfrm>
          <a:prstGeom prst="flowChartConnector">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Flowchart: Connector 86"/>
          <p:cNvSpPr/>
          <p:nvPr/>
        </p:nvSpPr>
        <p:spPr>
          <a:xfrm>
            <a:off x="3497580" y="5858256"/>
            <a:ext cx="152400" cy="1524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Flowchart: Connector 87"/>
          <p:cNvSpPr/>
          <p:nvPr/>
        </p:nvSpPr>
        <p:spPr>
          <a:xfrm>
            <a:off x="2887980" y="5858256"/>
            <a:ext cx="152400" cy="1524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Flowchart: Connector 88"/>
          <p:cNvSpPr/>
          <p:nvPr/>
        </p:nvSpPr>
        <p:spPr>
          <a:xfrm>
            <a:off x="2286000" y="5867400"/>
            <a:ext cx="152400" cy="1524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solidFill>
                <a:prstClr val="white"/>
              </a:solidFill>
            </a:endParaRPr>
          </a:p>
        </p:txBody>
      </p:sp>
      <p:sp>
        <p:nvSpPr>
          <p:cNvPr id="90" name="Flowchart: Connector 89"/>
          <p:cNvSpPr/>
          <p:nvPr/>
        </p:nvSpPr>
        <p:spPr>
          <a:xfrm>
            <a:off x="3497580" y="5562600"/>
            <a:ext cx="152400" cy="1524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Flowchart: Connector 90"/>
          <p:cNvSpPr/>
          <p:nvPr/>
        </p:nvSpPr>
        <p:spPr>
          <a:xfrm>
            <a:off x="2887980" y="5562600"/>
            <a:ext cx="152400" cy="1524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Flowchart: Connector 91"/>
          <p:cNvSpPr/>
          <p:nvPr/>
        </p:nvSpPr>
        <p:spPr>
          <a:xfrm>
            <a:off x="2286000" y="5571744"/>
            <a:ext cx="152400" cy="1524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solidFill>
                <a:prstClr val="white"/>
              </a:solidFill>
            </a:endParaRPr>
          </a:p>
        </p:txBody>
      </p:sp>
      <p:sp>
        <p:nvSpPr>
          <p:cNvPr id="93" name="Flowchart: Connector 92"/>
          <p:cNvSpPr/>
          <p:nvPr/>
        </p:nvSpPr>
        <p:spPr>
          <a:xfrm>
            <a:off x="3497580" y="5295900"/>
            <a:ext cx="152400" cy="1524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Flowchart: Connector 93"/>
          <p:cNvSpPr/>
          <p:nvPr/>
        </p:nvSpPr>
        <p:spPr>
          <a:xfrm>
            <a:off x="2887980" y="5295900"/>
            <a:ext cx="152400" cy="1524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Flowchart: Connector 94"/>
          <p:cNvSpPr/>
          <p:nvPr/>
        </p:nvSpPr>
        <p:spPr>
          <a:xfrm>
            <a:off x="2286000" y="5305044"/>
            <a:ext cx="152400" cy="1524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solidFill>
                <a:prstClr val="white"/>
              </a:solidFill>
            </a:endParaRPr>
          </a:p>
        </p:txBody>
      </p:sp>
      <p:sp>
        <p:nvSpPr>
          <p:cNvPr id="96" name="Flowchart: Connector 95"/>
          <p:cNvSpPr/>
          <p:nvPr/>
        </p:nvSpPr>
        <p:spPr>
          <a:xfrm>
            <a:off x="3497580" y="5020056"/>
            <a:ext cx="152400" cy="1524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Flowchart: Connector 96"/>
          <p:cNvSpPr/>
          <p:nvPr/>
        </p:nvSpPr>
        <p:spPr>
          <a:xfrm>
            <a:off x="2887980" y="5020056"/>
            <a:ext cx="152400" cy="1524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Flowchart: Connector 97"/>
          <p:cNvSpPr/>
          <p:nvPr/>
        </p:nvSpPr>
        <p:spPr>
          <a:xfrm>
            <a:off x="2286000" y="5029200"/>
            <a:ext cx="152400" cy="1524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solidFill>
                <a:prstClr val="white"/>
              </a:solidFill>
            </a:endParaRPr>
          </a:p>
        </p:txBody>
      </p:sp>
      <p:sp>
        <p:nvSpPr>
          <p:cNvPr id="99" name="Flowchart: Connector 98"/>
          <p:cNvSpPr/>
          <p:nvPr/>
        </p:nvSpPr>
        <p:spPr>
          <a:xfrm>
            <a:off x="6422638" y="4512056"/>
            <a:ext cx="152400" cy="152400"/>
          </a:xfrm>
          <a:prstGeom prst="flowChartConnector">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lowchart: Connector 99"/>
          <p:cNvSpPr/>
          <p:nvPr/>
        </p:nvSpPr>
        <p:spPr>
          <a:xfrm>
            <a:off x="3505200" y="4724400"/>
            <a:ext cx="152400" cy="152400"/>
          </a:xfrm>
          <a:prstGeom prst="flowChartConnector">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lowchart: Connector 100"/>
          <p:cNvSpPr/>
          <p:nvPr/>
        </p:nvSpPr>
        <p:spPr>
          <a:xfrm>
            <a:off x="2895600" y="4724400"/>
            <a:ext cx="152400" cy="152400"/>
          </a:xfrm>
          <a:prstGeom prst="flowChartConnector">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Flowchart: Connector 101"/>
          <p:cNvSpPr/>
          <p:nvPr/>
        </p:nvSpPr>
        <p:spPr>
          <a:xfrm>
            <a:off x="2293620" y="4724400"/>
            <a:ext cx="152400" cy="152400"/>
          </a:xfrm>
          <a:prstGeom prst="flowChartConnector">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endParaRPr>
          </a:p>
        </p:txBody>
      </p:sp>
      <p:sp>
        <p:nvSpPr>
          <p:cNvPr id="103" name="Flowchart: Connector 102"/>
          <p:cNvSpPr/>
          <p:nvPr/>
        </p:nvSpPr>
        <p:spPr>
          <a:xfrm>
            <a:off x="3497580" y="4419600"/>
            <a:ext cx="152400" cy="152400"/>
          </a:xfrm>
          <a:prstGeom prst="flowChartConnector">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Flowchart: Connector 103"/>
          <p:cNvSpPr/>
          <p:nvPr/>
        </p:nvSpPr>
        <p:spPr>
          <a:xfrm>
            <a:off x="2887980" y="4419600"/>
            <a:ext cx="152400" cy="152400"/>
          </a:xfrm>
          <a:prstGeom prst="flowChartConnector">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Flowchart: Connector 104"/>
          <p:cNvSpPr/>
          <p:nvPr/>
        </p:nvSpPr>
        <p:spPr>
          <a:xfrm>
            <a:off x="2286000" y="4419600"/>
            <a:ext cx="152400" cy="152400"/>
          </a:xfrm>
          <a:prstGeom prst="flowChartConnector">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endParaRPr>
          </a:p>
        </p:txBody>
      </p:sp>
      <p:sp>
        <p:nvSpPr>
          <p:cNvPr id="106" name="Flowchart: Connector 105"/>
          <p:cNvSpPr/>
          <p:nvPr/>
        </p:nvSpPr>
        <p:spPr>
          <a:xfrm>
            <a:off x="3497580" y="4114800"/>
            <a:ext cx="152400" cy="152400"/>
          </a:xfrm>
          <a:prstGeom prst="flowChartConnector">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7" name="Flowchart: Connector 106"/>
          <p:cNvSpPr/>
          <p:nvPr/>
        </p:nvSpPr>
        <p:spPr>
          <a:xfrm>
            <a:off x="2887980" y="4114800"/>
            <a:ext cx="152400" cy="152400"/>
          </a:xfrm>
          <a:prstGeom prst="flowChartConnector">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Flowchart: Connector 107"/>
          <p:cNvSpPr/>
          <p:nvPr/>
        </p:nvSpPr>
        <p:spPr>
          <a:xfrm>
            <a:off x="2286000" y="4114800"/>
            <a:ext cx="152400" cy="152400"/>
          </a:xfrm>
          <a:prstGeom prst="flowChartConnector">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endParaRPr>
          </a:p>
        </p:txBody>
      </p:sp>
      <p:sp>
        <p:nvSpPr>
          <p:cNvPr id="109" name="Flowchart: Connector 108"/>
          <p:cNvSpPr/>
          <p:nvPr/>
        </p:nvSpPr>
        <p:spPr>
          <a:xfrm>
            <a:off x="3505200" y="3848100"/>
            <a:ext cx="152400" cy="152400"/>
          </a:xfrm>
          <a:prstGeom prst="flowChartConnector">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0" name="Flowchart: Connector 109"/>
          <p:cNvSpPr/>
          <p:nvPr/>
        </p:nvSpPr>
        <p:spPr>
          <a:xfrm>
            <a:off x="2895600" y="3848100"/>
            <a:ext cx="152400" cy="152400"/>
          </a:xfrm>
          <a:prstGeom prst="flowChartConnector">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Flowchart: Connector 110"/>
          <p:cNvSpPr/>
          <p:nvPr/>
        </p:nvSpPr>
        <p:spPr>
          <a:xfrm>
            <a:off x="2286000" y="3848100"/>
            <a:ext cx="152400" cy="152400"/>
          </a:xfrm>
          <a:prstGeom prst="flowChartConnector">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Flowchart: Connector 111"/>
          <p:cNvSpPr/>
          <p:nvPr/>
        </p:nvSpPr>
        <p:spPr>
          <a:xfrm>
            <a:off x="2286000" y="3505200"/>
            <a:ext cx="152400" cy="152400"/>
          </a:xfrm>
          <a:prstGeom prst="flowChartConnector">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3" name="Title 3"/>
          <p:cNvSpPr>
            <a:spLocks noGrp="1"/>
          </p:cNvSpPr>
          <p:nvPr>
            <p:ph type="title"/>
          </p:nvPr>
        </p:nvSpPr>
        <p:spPr>
          <a:xfrm>
            <a:off x="111125" y="152400"/>
            <a:ext cx="8229600" cy="533400"/>
          </a:xfrm>
        </p:spPr>
        <p:txBody>
          <a:bodyPr>
            <a:noAutofit/>
          </a:bodyPr>
          <a:lstStyle/>
          <a:p>
            <a:pPr algn="l"/>
            <a:r>
              <a:rPr lang="en-US" sz="4400" dirty="0" smtClean="0">
                <a:effectLst>
                  <a:outerShdw blurRad="38100" dist="38100" dir="2700000" algn="tl">
                    <a:srgbClr val="000000">
                      <a:alpha val="43137"/>
                    </a:srgbClr>
                  </a:outerShdw>
                </a:effectLst>
                <a:latin typeface="Segoe UI" pitchFamily="34" charset="0"/>
                <a:ea typeface="Segoe UI" pitchFamily="34" charset="0"/>
                <a:cs typeface="Segoe UI" pitchFamily="34" charset="0"/>
              </a:rPr>
              <a:t>Automation Platform Support</a:t>
            </a:r>
            <a:endParaRPr lang="en-US" sz="4400" dirty="0">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704837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a:xfrm>
            <a:off x="196762" y="236240"/>
            <a:ext cx="8816611" cy="604781"/>
          </a:xfrm>
          <a:prstGeom prst="rect">
            <a:avLst/>
          </a:prstGeom>
        </p:spPr>
        <p:txBody>
          <a:bodyPr wrap="square" anchor="t">
            <a:spAutoFit/>
          </a:bodyPr>
          <a:lstStyle>
            <a:lvl1pPr algn="l" defTabSz="713295" rtl="0" eaLnBrk="1" latinLnBrk="0" hangingPunct="1">
              <a:lnSpc>
                <a:spcPct val="90000"/>
              </a:lnSpc>
              <a:spcBef>
                <a:spcPct val="0"/>
              </a:spcBef>
              <a:buNone/>
              <a:defRPr lang="en-US" sz="3700" b="0" kern="1200" cap="none" spc="-117" dirty="0" smtClean="0">
                <a:ln w="3175">
                  <a:noFill/>
                </a:ln>
                <a:gradFill flip="none" rotWithShape="1">
                  <a:gsLst>
                    <a:gs pos="0">
                      <a:schemeClr val="accent2"/>
                    </a:gs>
                    <a:gs pos="86000">
                      <a:schemeClr val="accent2"/>
                    </a:gs>
                  </a:gsLst>
                  <a:lin ang="5400000" scaled="0"/>
                  <a:tileRect/>
                </a:gradFill>
                <a:effectLst/>
                <a:latin typeface="Segoe UI" pitchFamily="34" charset="0"/>
                <a:ea typeface="+mn-ea"/>
                <a:cs typeface="Arial" charset="0"/>
              </a:defRPr>
            </a:lvl1pPr>
          </a:lstStyle>
          <a:p>
            <a:r>
              <a:rPr lang="en-US" sz="3600" dirty="0" smtClean="0">
                <a:solidFill>
                  <a:schemeClr val="tx1"/>
                </a:solidFill>
                <a:effectLst>
                  <a:outerShdw blurRad="38100" dist="38100" dir="2700000" algn="tl">
                    <a:srgbClr val="000000">
                      <a:alpha val="43137"/>
                    </a:srgbClr>
                  </a:outerShdw>
                </a:effectLst>
              </a:rPr>
              <a:t>Anatomy of a Test Plan &amp; how it all relates</a:t>
            </a:r>
            <a:endParaRPr lang="en-US" sz="3600" dirty="0">
              <a:solidFill>
                <a:schemeClr val="tx1"/>
              </a:solidFill>
              <a:effectLst>
                <a:outerShdw blurRad="38100" dist="38100" dir="2700000" algn="tl">
                  <a:srgbClr val="000000">
                    <a:alpha val="43137"/>
                  </a:srgbClr>
                </a:outerShdw>
              </a:effectLst>
            </a:endParaRPr>
          </a:p>
        </p:txBody>
      </p:sp>
      <p:grpSp>
        <p:nvGrpSpPr>
          <p:cNvPr id="38" name="Group 37"/>
          <p:cNvGrpSpPr/>
          <p:nvPr/>
        </p:nvGrpSpPr>
        <p:grpSpPr>
          <a:xfrm>
            <a:off x="361950" y="1007374"/>
            <a:ext cx="8433889" cy="4993375"/>
            <a:chOff x="361950" y="1007374"/>
            <a:chExt cx="8433889" cy="4993375"/>
          </a:xfrm>
        </p:grpSpPr>
        <p:sp>
          <p:nvSpPr>
            <p:cNvPr id="5" name="Rounded Rectangle 4"/>
            <p:cNvSpPr/>
            <p:nvPr/>
          </p:nvSpPr>
          <p:spPr>
            <a:xfrm>
              <a:off x="361950" y="1007374"/>
              <a:ext cx="8433889" cy="4993375"/>
            </a:xfrm>
            <a:prstGeom prst="round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vert270" wrap="square" lIns="380985" tIns="380985" rIns="380985" bIns="91440" numCol="1" anchor="t" anchorCtr="0" compatLnSpc="1">
              <a:prstTxWarp prst="textNoShape">
                <a:avLst/>
              </a:prstTxWarp>
            </a:bodyPr>
            <a:lstStyle/>
            <a:p>
              <a:pPr algn="ctr" defTabSz="914099" eaLnBrk="0" hangingPunct="0">
                <a:lnSpc>
                  <a:spcPct val="85000"/>
                </a:lnSpc>
                <a:spcBef>
                  <a:spcPct val="20000"/>
                </a:spcBef>
              </a:pPr>
              <a:endParaRPr lang="en-US" sz="2300" dirty="0">
                <a:solidFill>
                  <a:schemeClr val="tx1"/>
                </a:solidFill>
                <a:latin typeface="Segoe UI" pitchFamily="34" charset="0"/>
                <a:cs typeface="Segoe UI" pitchFamily="34" charset="0"/>
              </a:endParaRPr>
            </a:p>
          </p:txBody>
        </p:sp>
        <p:sp>
          <p:nvSpPr>
            <p:cNvPr id="6" name="TextBox 5"/>
            <p:cNvSpPr txBox="1"/>
            <p:nvPr/>
          </p:nvSpPr>
          <p:spPr>
            <a:xfrm>
              <a:off x="808487" y="1188634"/>
              <a:ext cx="5431809" cy="286232"/>
            </a:xfrm>
            <a:prstGeom prst="rect">
              <a:avLst/>
            </a:prstGeom>
            <a:noFill/>
          </p:spPr>
          <p:txBody>
            <a:bodyPr wrap="square" rtlCol="0">
              <a:spAutoFit/>
            </a:bodyPr>
            <a:lstStyle/>
            <a:p>
              <a:pPr>
                <a:lnSpc>
                  <a:spcPct val="90000"/>
                </a:lnSpc>
                <a:spcBef>
                  <a:spcPts val="576"/>
                </a:spcBef>
              </a:pPr>
              <a:r>
                <a:rPr lang="en-US" sz="1400" b="1" dirty="0" smtClean="0">
                  <a:solidFill>
                    <a:schemeClr val="bg1"/>
                  </a:solidFill>
                  <a:latin typeface="Segoe Light" pitchFamily="34" charset="0"/>
                </a:rPr>
                <a:t>Team Project</a:t>
              </a:r>
            </a:p>
          </p:txBody>
        </p:sp>
        <p:sp>
          <p:nvSpPr>
            <p:cNvPr id="7" name="Rounded Rectangle 6"/>
            <p:cNvSpPr/>
            <p:nvPr/>
          </p:nvSpPr>
          <p:spPr>
            <a:xfrm>
              <a:off x="840370" y="1959455"/>
              <a:ext cx="1394163" cy="898473"/>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vert270" wrap="square" lIns="380985" tIns="380985" rIns="380985" bIns="91440" numCol="1" anchor="t" anchorCtr="0" compatLnSpc="1">
              <a:prstTxWarp prst="textNoShape">
                <a:avLst/>
              </a:prstTxWarp>
            </a:bodyPr>
            <a:lstStyle/>
            <a:p>
              <a:pPr algn="ctr" defTabSz="914099" eaLnBrk="0" hangingPunct="0">
                <a:lnSpc>
                  <a:spcPct val="85000"/>
                </a:lnSpc>
                <a:spcBef>
                  <a:spcPct val="20000"/>
                </a:spcBef>
              </a:pPr>
              <a:endParaRPr lang="en-US" sz="2300" dirty="0">
                <a:solidFill>
                  <a:schemeClr val="bg1"/>
                </a:solidFill>
                <a:latin typeface="Segoe UI" pitchFamily="34" charset="0"/>
                <a:cs typeface="Segoe UI" pitchFamily="34" charset="0"/>
              </a:endParaRPr>
            </a:p>
          </p:txBody>
        </p:sp>
        <p:sp>
          <p:nvSpPr>
            <p:cNvPr id="12" name="TextBox 11"/>
            <p:cNvSpPr txBox="1"/>
            <p:nvPr/>
          </p:nvSpPr>
          <p:spPr>
            <a:xfrm>
              <a:off x="842642" y="2258852"/>
              <a:ext cx="1432835" cy="257029"/>
            </a:xfrm>
            <a:prstGeom prst="rect">
              <a:avLst/>
            </a:prstGeom>
            <a:noFill/>
          </p:spPr>
          <p:txBody>
            <a:bodyPr wrap="square" rtlCol="0">
              <a:spAutoFit/>
            </a:bodyPr>
            <a:lstStyle/>
            <a:p>
              <a:pPr algn="ctr">
                <a:lnSpc>
                  <a:spcPct val="90000"/>
                </a:lnSpc>
                <a:spcBef>
                  <a:spcPts val="576"/>
                </a:spcBef>
              </a:pPr>
              <a:r>
                <a:rPr lang="en-US" sz="1200" dirty="0" smtClean="0">
                  <a:solidFill>
                    <a:schemeClr val="bg1"/>
                  </a:solidFill>
                  <a:latin typeface="Segoe Light" pitchFamily="34" charset="0"/>
                </a:rPr>
                <a:t>Work Items</a:t>
              </a:r>
              <a:endParaRPr lang="en-US" sz="1200" b="1" dirty="0" smtClean="0">
                <a:solidFill>
                  <a:schemeClr val="bg1"/>
                </a:solidFill>
                <a:latin typeface="Segoe Light" pitchFamily="34" charset="0"/>
              </a:endParaRPr>
            </a:p>
          </p:txBody>
        </p:sp>
        <p:sp>
          <p:nvSpPr>
            <p:cNvPr id="13" name="Rounded Rectangle 12"/>
            <p:cNvSpPr/>
            <p:nvPr/>
          </p:nvSpPr>
          <p:spPr>
            <a:xfrm>
              <a:off x="842642" y="3176399"/>
              <a:ext cx="1394163" cy="898473"/>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vert270" wrap="square" lIns="380985" tIns="380985" rIns="380985" bIns="91440" numCol="1" anchor="t" anchorCtr="0" compatLnSpc="1">
              <a:prstTxWarp prst="textNoShape">
                <a:avLst/>
              </a:prstTxWarp>
            </a:bodyPr>
            <a:lstStyle/>
            <a:p>
              <a:pPr algn="ctr" defTabSz="914099" eaLnBrk="0" hangingPunct="0">
                <a:lnSpc>
                  <a:spcPct val="85000"/>
                </a:lnSpc>
                <a:spcBef>
                  <a:spcPct val="20000"/>
                </a:spcBef>
              </a:pPr>
              <a:endParaRPr lang="en-US" sz="2300" dirty="0">
                <a:solidFill>
                  <a:schemeClr val="bg1"/>
                </a:solidFill>
                <a:latin typeface="Segoe UI" pitchFamily="34" charset="0"/>
                <a:cs typeface="Segoe UI" pitchFamily="34" charset="0"/>
              </a:endParaRPr>
            </a:p>
          </p:txBody>
        </p:sp>
        <p:sp>
          <p:nvSpPr>
            <p:cNvPr id="14" name="TextBox 13"/>
            <p:cNvSpPr txBox="1"/>
            <p:nvPr/>
          </p:nvSpPr>
          <p:spPr>
            <a:xfrm>
              <a:off x="844914" y="3475796"/>
              <a:ext cx="1432835" cy="257029"/>
            </a:xfrm>
            <a:prstGeom prst="rect">
              <a:avLst/>
            </a:prstGeom>
            <a:noFill/>
          </p:spPr>
          <p:txBody>
            <a:bodyPr wrap="square" rtlCol="0">
              <a:spAutoFit/>
            </a:bodyPr>
            <a:lstStyle/>
            <a:p>
              <a:pPr algn="ctr">
                <a:lnSpc>
                  <a:spcPct val="90000"/>
                </a:lnSpc>
                <a:spcBef>
                  <a:spcPts val="576"/>
                </a:spcBef>
              </a:pPr>
              <a:r>
                <a:rPr lang="en-US" sz="1200" dirty="0" smtClean="0">
                  <a:solidFill>
                    <a:schemeClr val="bg1"/>
                  </a:solidFill>
                  <a:latin typeface="Segoe Light" pitchFamily="34" charset="0"/>
                </a:rPr>
                <a:t>Source Code</a:t>
              </a:r>
              <a:endParaRPr lang="en-US" sz="1200" b="1" dirty="0" smtClean="0">
                <a:solidFill>
                  <a:schemeClr val="bg1"/>
                </a:solidFill>
                <a:latin typeface="Segoe Light" pitchFamily="34" charset="0"/>
              </a:endParaRPr>
            </a:p>
          </p:txBody>
        </p:sp>
        <p:sp>
          <p:nvSpPr>
            <p:cNvPr id="29" name="Rounded Rectangle 28"/>
            <p:cNvSpPr/>
            <p:nvPr/>
          </p:nvSpPr>
          <p:spPr>
            <a:xfrm>
              <a:off x="842642" y="4452749"/>
              <a:ext cx="1394163" cy="898473"/>
            </a:xfrm>
            <a:prstGeom prst="round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vert="vert270" wrap="square" lIns="380985" tIns="380985" rIns="380985" bIns="91440" numCol="1" anchor="t" anchorCtr="0" compatLnSpc="1">
              <a:prstTxWarp prst="textNoShape">
                <a:avLst/>
              </a:prstTxWarp>
            </a:bodyPr>
            <a:lstStyle/>
            <a:p>
              <a:pPr algn="ctr" defTabSz="914099" eaLnBrk="0" hangingPunct="0">
                <a:lnSpc>
                  <a:spcPct val="85000"/>
                </a:lnSpc>
                <a:spcBef>
                  <a:spcPct val="20000"/>
                </a:spcBef>
              </a:pPr>
              <a:endParaRPr lang="en-US" sz="2300" dirty="0">
                <a:solidFill>
                  <a:schemeClr val="bg1"/>
                </a:solidFill>
                <a:latin typeface="Segoe UI" pitchFamily="34" charset="0"/>
                <a:cs typeface="Segoe UI" pitchFamily="34" charset="0"/>
              </a:endParaRPr>
            </a:p>
          </p:txBody>
        </p:sp>
        <p:sp>
          <p:nvSpPr>
            <p:cNvPr id="30" name="TextBox 29"/>
            <p:cNvSpPr txBox="1"/>
            <p:nvPr/>
          </p:nvSpPr>
          <p:spPr>
            <a:xfrm>
              <a:off x="844914" y="4752146"/>
              <a:ext cx="1432835" cy="257029"/>
            </a:xfrm>
            <a:prstGeom prst="rect">
              <a:avLst/>
            </a:prstGeom>
            <a:noFill/>
          </p:spPr>
          <p:txBody>
            <a:bodyPr wrap="square" rtlCol="0">
              <a:spAutoFit/>
            </a:bodyPr>
            <a:lstStyle/>
            <a:p>
              <a:pPr algn="ctr">
                <a:lnSpc>
                  <a:spcPct val="90000"/>
                </a:lnSpc>
                <a:spcBef>
                  <a:spcPts val="576"/>
                </a:spcBef>
              </a:pPr>
              <a:r>
                <a:rPr lang="en-US" sz="1200" dirty="0" smtClean="0">
                  <a:solidFill>
                    <a:schemeClr val="bg1"/>
                  </a:solidFill>
                  <a:latin typeface="Segoe Light" pitchFamily="34" charset="0"/>
                </a:rPr>
                <a:t>Automated Builds</a:t>
              </a:r>
              <a:endParaRPr lang="en-US" sz="1200" b="1" dirty="0" smtClean="0">
                <a:solidFill>
                  <a:schemeClr val="bg1"/>
                </a:solidFill>
                <a:latin typeface="Segoe Light" pitchFamily="34" charset="0"/>
              </a:endParaRPr>
            </a:p>
          </p:txBody>
        </p:sp>
      </p:grpSp>
      <p:grpSp>
        <p:nvGrpSpPr>
          <p:cNvPr id="2" name="Group 1"/>
          <p:cNvGrpSpPr/>
          <p:nvPr/>
        </p:nvGrpSpPr>
        <p:grpSpPr>
          <a:xfrm>
            <a:off x="2581275" y="1693640"/>
            <a:ext cx="5981274" cy="4078509"/>
            <a:chOff x="2581275" y="1693640"/>
            <a:chExt cx="5981274" cy="4078509"/>
          </a:xfrm>
        </p:grpSpPr>
        <p:sp>
          <p:nvSpPr>
            <p:cNvPr id="8" name="Rounded Rectangle 7"/>
            <p:cNvSpPr/>
            <p:nvPr/>
          </p:nvSpPr>
          <p:spPr>
            <a:xfrm>
              <a:off x="2581275" y="1693640"/>
              <a:ext cx="5981274" cy="4078509"/>
            </a:xfrm>
            <a:prstGeom prst="round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vert270" wrap="square" lIns="380985" tIns="380985" rIns="380985" bIns="91440" numCol="1" anchor="t" anchorCtr="0" compatLnSpc="1">
              <a:prstTxWarp prst="textNoShape">
                <a:avLst/>
              </a:prstTxWarp>
            </a:bodyPr>
            <a:lstStyle/>
            <a:p>
              <a:pPr algn="ctr" defTabSz="914099" eaLnBrk="0" hangingPunct="0">
                <a:lnSpc>
                  <a:spcPct val="85000"/>
                </a:lnSpc>
                <a:spcBef>
                  <a:spcPct val="20000"/>
                </a:spcBef>
              </a:pPr>
              <a:endParaRPr lang="en-US" sz="2300" dirty="0">
                <a:solidFill>
                  <a:schemeClr val="tx1"/>
                </a:solidFill>
                <a:latin typeface="Segoe UI" pitchFamily="34" charset="0"/>
                <a:cs typeface="Segoe UI" pitchFamily="34" charset="0"/>
              </a:endParaRPr>
            </a:p>
          </p:txBody>
        </p:sp>
        <p:sp>
          <p:nvSpPr>
            <p:cNvPr id="11" name="TextBox 10"/>
            <p:cNvSpPr txBox="1"/>
            <p:nvPr/>
          </p:nvSpPr>
          <p:spPr>
            <a:xfrm>
              <a:off x="2874601" y="1843020"/>
              <a:ext cx="2869259" cy="286232"/>
            </a:xfrm>
            <a:prstGeom prst="rect">
              <a:avLst/>
            </a:prstGeom>
            <a:noFill/>
          </p:spPr>
          <p:txBody>
            <a:bodyPr wrap="square" rtlCol="0">
              <a:spAutoFit/>
            </a:bodyPr>
            <a:lstStyle/>
            <a:p>
              <a:pPr>
                <a:lnSpc>
                  <a:spcPct val="90000"/>
                </a:lnSpc>
                <a:spcBef>
                  <a:spcPts val="576"/>
                </a:spcBef>
              </a:pPr>
              <a:r>
                <a:rPr lang="en-US" sz="1400" b="1" dirty="0" smtClean="0">
                  <a:solidFill>
                    <a:schemeClr val="bg1"/>
                  </a:solidFill>
                  <a:latin typeface="Segoe Light" pitchFamily="34" charset="0"/>
                </a:rPr>
                <a:t>Test Plan</a:t>
              </a:r>
            </a:p>
          </p:txBody>
        </p:sp>
        <p:sp>
          <p:nvSpPr>
            <p:cNvPr id="16" name="Rounded Rectangle 15"/>
            <p:cNvSpPr/>
            <p:nvPr/>
          </p:nvSpPr>
          <p:spPr>
            <a:xfrm>
              <a:off x="2875308" y="2671556"/>
              <a:ext cx="1394163" cy="898473"/>
            </a:xfrm>
            <a:prstGeom prst="round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vert="vert270" wrap="square" lIns="380985" tIns="380985" rIns="380985" bIns="91440" numCol="1" anchor="t" anchorCtr="0" compatLnSpc="1">
              <a:prstTxWarp prst="textNoShape">
                <a:avLst/>
              </a:prstTxWarp>
            </a:bodyPr>
            <a:lstStyle/>
            <a:p>
              <a:pPr algn="ctr" defTabSz="914099" eaLnBrk="0" hangingPunct="0">
                <a:lnSpc>
                  <a:spcPct val="85000"/>
                </a:lnSpc>
                <a:spcBef>
                  <a:spcPct val="20000"/>
                </a:spcBef>
              </a:pPr>
              <a:endParaRPr lang="en-US" sz="2300" dirty="0">
                <a:solidFill>
                  <a:schemeClr val="tx1"/>
                </a:solidFill>
                <a:latin typeface="Segoe UI" pitchFamily="34" charset="0"/>
                <a:cs typeface="Segoe UI" pitchFamily="34" charset="0"/>
              </a:endParaRPr>
            </a:p>
          </p:txBody>
        </p:sp>
        <p:sp>
          <p:nvSpPr>
            <p:cNvPr id="17" name="TextBox 16"/>
            <p:cNvSpPr txBox="1"/>
            <p:nvPr/>
          </p:nvSpPr>
          <p:spPr>
            <a:xfrm>
              <a:off x="2877580" y="2932853"/>
              <a:ext cx="1432835" cy="257029"/>
            </a:xfrm>
            <a:prstGeom prst="rect">
              <a:avLst/>
            </a:prstGeom>
            <a:noFill/>
          </p:spPr>
          <p:txBody>
            <a:bodyPr wrap="square" rtlCol="0">
              <a:spAutoFit/>
            </a:bodyPr>
            <a:lstStyle/>
            <a:p>
              <a:pPr algn="ctr">
                <a:lnSpc>
                  <a:spcPct val="90000"/>
                </a:lnSpc>
                <a:spcBef>
                  <a:spcPts val="576"/>
                </a:spcBef>
              </a:pPr>
              <a:r>
                <a:rPr lang="en-US" sz="1200" dirty="0" smtClean="0">
                  <a:latin typeface="Segoe Light" pitchFamily="34" charset="0"/>
                </a:rPr>
                <a:t>Start &amp; End Dates</a:t>
              </a:r>
              <a:endParaRPr lang="en-US" sz="1200" b="1" dirty="0" smtClean="0">
                <a:latin typeface="Segoe Light" pitchFamily="34" charset="0"/>
              </a:endParaRPr>
            </a:p>
          </p:txBody>
        </p:sp>
        <p:sp>
          <p:nvSpPr>
            <p:cNvPr id="18" name="Rounded Rectangle 17"/>
            <p:cNvSpPr/>
            <p:nvPr/>
          </p:nvSpPr>
          <p:spPr>
            <a:xfrm>
              <a:off x="2887105" y="3812300"/>
              <a:ext cx="1394163" cy="898473"/>
            </a:xfrm>
            <a:prstGeom prst="roundRect">
              <a:avLst/>
            </a:prstGeom>
            <a:ln>
              <a:headEnd type="none" w="sm" len="sm"/>
              <a:tailEnd type="none" w="sm" len="sm"/>
            </a:ln>
          </p:spPr>
          <p:style>
            <a:lnRef idx="0">
              <a:schemeClr val="accent3"/>
            </a:lnRef>
            <a:fillRef idx="3">
              <a:schemeClr val="accent3"/>
            </a:fillRef>
            <a:effectRef idx="3">
              <a:schemeClr val="accent3"/>
            </a:effectRef>
            <a:fontRef idx="minor">
              <a:schemeClr val="lt1"/>
            </a:fontRef>
          </p:style>
          <p:txBody>
            <a:bodyPr vert="vert270" wrap="square" lIns="380985" tIns="380985" rIns="380985" bIns="91440" numCol="1" anchor="t" anchorCtr="0" compatLnSpc="1">
              <a:prstTxWarp prst="textNoShape">
                <a:avLst/>
              </a:prstTxWarp>
            </a:bodyPr>
            <a:lstStyle/>
            <a:p>
              <a:pPr algn="ctr" defTabSz="914099" eaLnBrk="0" hangingPunct="0">
                <a:lnSpc>
                  <a:spcPct val="85000"/>
                </a:lnSpc>
                <a:spcBef>
                  <a:spcPct val="20000"/>
                </a:spcBef>
              </a:pPr>
              <a:endParaRPr lang="en-US" sz="2300" dirty="0">
                <a:solidFill>
                  <a:schemeClr val="tx1"/>
                </a:solidFill>
                <a:latin typeface="Segoe UI" pitchFamily="34" charset="0"/>
                <a:cs typeface="Segoe UI" pitchFamily="34" charset="0"/>
              </a:endParaRPr>
            </a:p>
          </p:txBody>
        </p:sp>
        <p:sp>
          <p:nvSpPr>
            <p:cNvPr id="37" name="TextBox 36"/>
            <p:cNvSpPr txBox="1"/>
            <p:nvPr/>
          </p:nvSpPr>
          <p:spPr>
            <a:xfrm>
              <a:off x="2849005" y="3847253"/>
              <a:ext cx="1432835" cy="667875"/>
            </a:xfrm>
            <a:prstGeom prst="rect">
              <a:avLst/>
            </a:prstGeom>
            <a:noFill/>
          </p:spPr>
          <p:txBody>
            <a:bodyPr wrap="square" rtlCol="0">
              <a:spAutoFit/>
            </a:bodyPr>
            <a:lstStyle/>
            <a:p>
              <a:pPr algn="ctr">
                <a:lnSpc>
                  <a:spcPct val="90000"/>
                </a:lnSpc>
                <a:spcBef>
                  <a:spcPts val="576"/>
                </a:spcBef>
              </a:pPr>
              <a:r>
                <a:rPr lang="en-US" sz="1200" dirty="0" smtClean="0">
                  <a:latin typeface="Segoe Light" pitchFamily="34" charset="0"/>
                </a:rPr>
                <a:t>Test Configuration</a:t>
              </a:r>
            </a:p>
            <a:p>
              <a:pPr algn="ctr">
                <a:lnSpc>
                  <a:spcPct val="90000"/>
                </a:lnSpc>
                <a:spcBef>
                  <a:spcPts val="576"/>
                </a:spcBef>
              </a:pPr>
              <a:r>
                <a:rPr lang="en-US" sz="1200" dirty="0" smtClean="0">
                  <a:latin typeface="Segoe Light" pitchFamily="34" charset="0"/>
                </a:rPr>
                <a:t>(Manual &amp; Automated)</a:t>
              </a:r>
            </a:p>
          </p:txBody>
        </p:sp>
      </p:grpSp>
      <p:grpSp>
        <p:nvGrpSpPr>
          <p:cNvPr id="3" name="Group 2"/>
          <p:cNvGrpSpPr/>
          <p:nvPr/>
        </p:nvGrpSpPr>
        <p:grpSpPr>
          <a:xfrm>
            <a:off x="4552950" y="1994141"/>
            <a:ext cx="3791234" cy="3539884"/>
            <a:chOff x="4552950" y="1994141"/>
            <a:chExt cx="3791234" cy="3539884"/>
          </a:xfrm>
        </p:grpSpPr>
        <p:sp>
          <p:nvSpPr>
            <p:cNvPr id="9" name="Rounded Rectangle 8"/>
            <p:cNvSpPr/>
            <p:nvPr/>
          </p:nvSpPr>
          <p:spPr>
            <a:xfrm>
              <a:off x="4552950" y="1994141"/>
              <a:ext cx="3791234" cy="3539884"/>
            </a:xfrm>
            <a:prstGeom prst="round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vert270" wrap="square" lIns="380985" tIns="380985" rIns="380985" bIns="91440" numCol="1" anchor="t" anchorCtr="0" compatLnSpc="1">
              <a:prstTxWarp prst="textNoShape">
                <a:avLst/>
              </a:prstTxWarp>
            </a:bodyPr>
            <a:lstStyle/>
            <a:p>
              <a:pPr algn="ctr" defTabSz="914099" eaLnBrk="0" hangingPunct="0">
                <a:lnSpc>
                  <a:spcPct val="85000"/>
                </a:lnSpc>
                <a:spcBef>
                  <a:spcPct val="20000"/>
                </a:spcBef>
              </a:pPr>
              <a:endParaRPr lang="en-US" sz="2300" dirty="0">
                <a:solidFill>
                  <a:schemeClr val="tx1"/>
                </a:solidFill>
                <a:latin typeface="Segoe UI" pitchFamily="34" charset="0"/>
                <a:cs typeface="Segoe UI" pitchFamily="34" charset="0"/>
              </a:endParaRPr>
            </a:p>
          </p:txBody>
        </p:sp>
        <p:sp>
          <p:nvSpPr>
            <p:cNvPr id="10" name="TextBox 9"/>
            <p:cNvSpPr txBox="1"/>
            <p:nvPr/>
          </p:nvSpPr>
          <p:spPr>
            <a:xfrm>
              <a:off x="4777752" y="2070340"/>
              <a:ext cx="2869259" cy="286232"/>
            </a:xfrm>
            <a:prstGeom prst="rect">
              <a:avLst/>
            </a:prstGeom>
            <a:noFill/>
          </p:spPr>
          <p:txBody>
            <a:bodyPr wrap="square" rtlCol="0">
              <a:spAutoFit/>
            </a:bodyPr>
            <a:lstStyle/>
            <a:p>
              <a:pPr>
                <a:lnSpc>
                  <a:spcPct val="90000"/>
                </a:lnSpc>
                <a:spcBef>
                  <a:spcPts val="576"/>
                </a:spcBef>
              </a:pPr>
              <a:r>
                <a:rPr lang="en-US" sz="1400" b="1" dirty="0" smtClean="0">
                  <a:solidFill>
                    <a:schemeClr val="bg1"/>
                  </a:solidFill>
                  <a:latin typeface="Segoe Light" pitchFamily="34" charset="0"/>
                </a:rPr>
                <a:t>Test Suite(s)</a:t>
              </a:r>
            </a:p>
          </p:txBody>
        </p:sp>
        <p:sp>
          <p:nvSpPr>
            <p:cNvPr id="19" name="Rounded Rectangle 18"/>
            <p:cNvSpPr/>
            <p:nvPr/>
          </p:nvSpPr>
          <p:spPr>
            <a:xfrm>
              <a:off x="4775332" y="2986450"/>
              <a:ext cx="1394163" cy="623526"/>
            </a:xfrm>
            <a:prstGeom prst="round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vert270" wrap="square" lIns="380985" tIns="380985" rIns="380985" bIns="91440" numCol="1" anchor="t" anchorCtr="0" compatLnSpc="1">
              <a:prstTxWarp prst="textNoShape">
                <a:avLst/>
              </a:prstTxWarp>
            </a:bodyPr>
            <a:lstStyle/>
            <a:p>
              <a:pPr algn="ctr" defTabSz="914099" eaLnBrk="0" hangingPunct="0">
                <a:lnSpc>
                  <a:spcPct val="85000"/>
                </a:lnSpc>
                <a:spcBef>
                  <a:spcPct val="20000"/>
                </a:spcBef>
              </a:pPr>
              <a:endParaRPr lang="en-US" sz="2300" dirty="0">
                <a:solidFill>
                  <a:schemeClr val="tx1"/>
                </a:solidFill>
                <a:latin typeface="Segoe UI" pitchFamily="34" charset="0"/>
                <a:cs typeface="Segoe UI" pitchFamily="34" charset="0"/>
              </a:endParaRPr>
            </a:p>
          </p:txBody>
        </p:sp>
        <p:sp>
          <p:nvSpPr>
            <p:cNvPr id="20" name="TextBox 19"/>
            <p:cNvSpPr txBox="1"/>
            <p:nvPr/>
          </p:nvSpPr>
          <p:spPr>
            <a:xfrm>
              <a:off x="4777604" y="3123921"/>
              <a:ext cx="1432835" cy="257029"/>
            </a:xfrm>
            <a:prstGeom prst="rect">
              <a:avLst/>
            </a:prstGeom>
            <a:noFill/>
          </p:spPr>
          <p:txBody>
            <a:bodyPr wrap="square" rtlCol="0">
              <a:spAutoFit/>
            </a:bodyPr>
            <a:lstStyle/>
            <a:p>
              <a:pPr algn="ctr">
                <a:lnSpc>
                  <a:spcPct val="90000"/>
                </a:lnSpc>
                <a:spcBef>
                  <a:spcPts val="576"/>
                </a:spcBef>
              </a:pPr>
              <a:r>
                <a:rPr lang="en-US" sz="1200" dirty="0" smtClean="0">
                  <a:latin typeface="Segoe Light" pitchFamily="34" charset="0"/>
                </a:rPr>
                <a:t>Requirement</a:t>
              </a:r>
              <a:endParaRPr lang="en-US" sz="1200" b="1" dirty="0" smtClean="0">
                <a:latin typeface="Segoe Light" pitchFamily="34" charset="0"/>
              </a:endParaRPr>
            </a:p>
          </p:txBody>
        </p:sp>
        <p:sp>
          <p:nvSpPr>
            <p:cNvPr id="21" name="Rounded Rectangle 20"/>
            <p:cNvSpPr/>
            <p:nvPr/>
          </p:nvSpPr>
          <p:spPr>
            <a:xfrm>
              <a:off x="4777604" y="3974222"/>
              <a:ext cx="1394163" cy="635878"/>
            </a:xfrm>
            <a:prstGeom prst="roundRect">
              <a:avLst/>
            </a:prstGeom>
            <a:ln>
              <a:headEnd type="none" w="sm" len="sm"/>
              <a:tailEnd type="none" w="sm" len="sm"/>
            </a:ln>
          </p:spPr>
          <p:style>
            <a:lnRef idx="0">
              <a:schemeClr val="accent2"/>
            </a:lnRef>
            <a:fillRef idx="3">
              <a:schemeClr val="accent2"/>
            </a:fillRef>
            <a:effectRef idx="3">
              <a:schemeClr val="accent2"/>
            </a:effectRef>
            <a:fontRef idx="minor">
              <a:schemeClr val="lt1"/>
            </a:fontRef>
          </p:style>
          <p:txBody>
            <a:bodyPr vert="vert270" wrap="square" lIns="380985" tIns="380985" rIns="380985" bIns="91440" numCol="1" anchor="t" anchorCtr="0" compatLnSpc="1">
              <a:prstTxWarp prst="textNoShape">
                <a:avLst/>
              </a:prstTxWarp>
            </a:bodyPr>
            <a:lstStyle/>
            <a:p>
              <a:pPr algn="ctr" defTabSz="914099" eaLnBrk="0" hangingPunct="0">
                <a:lnSpc>
                  <a:spcPct val="85000"/>
                </a:lnSpc>
                <a:spcBef>
                  <a:spcPct val="20000"/>
                </a:spcBef>
              </a:pPr>
              <a:endParaRPr lang="en-US" sz="2300" dirty="0">
                <a:solidFill>
                  <a:schemeClr val="tx1"/>
                </a:solidFill>
                <a:latin typeface="Segoe UI" pitchFamily="34" charset="0"/>
                <a:cs typeface="Segoe UI" pitchFamily="34" charset="0"/>
              </a:endParaRPr>
            </a:p>
          </p:txBody>
        </p:sp>
        <p:sp>
          <p:nvSpPr>
            <p:cNvPr id="22" name="TextBox 21"/>
            <p:cNvSpPr txBox="1"/>
            <p:nvPr/>
          </p:nvSpPr>
          <p:spPr>
            <a:xfrm>
              <a:off x="4779876" y="4149793"/>
              <a:ext cx="1432835" cy="258532"/>
            </a:xfrm>
            <a:prstGeom prst="rect">
              <a:avLst/>
            </a:prstGeom>
            <a:noFill/>
          </p:spPr>
          <p:txBody>
            <a:bodyPr wrap="square" rtlCol="0">
              <a:spAutoFit/>
            </a:bodyPr>
            <a:lstStyle/>
            <a:p>
              <a:pPr algn="ctr">
                <a:lnSpc>
                  <a:spcPct val="90000"/>
                </a:lnSpc>
                <a:spcBef>
                  <a:spcPts val="576"/>
                </a:spcBef>
              </a:pPr>
              <a:r>
                <a:rPr lang="en-US" sz="1200" dirty="0" smtClean="0">
                  <a:latin typeface="Segoe Light" pitchFamily="34" charset="0"/>
                </a:rPr>
                <a:t>Stand-alone suite</a:t>
              </a:r>
            </a:p>
          </p:txBody>
        </p:sp>
      </p:grpSp>
      <p:grpSp>
        <p:nvGrpSpPr>
          <p:cNvPr id="4" name="Group 3"/>
          <p:cNvGrpSpPr/>
          <p:nvPr/>
        </p:nvGrpSpPr>
        <p:grpSpPr>
          <a:xfrm>
            <a:off x="6391275" y="2197293"/>
            <a:ext cx="1743075" cy="3127182"/>
            <a:chOff x="6391275" y="2197293"/>
            <a:chExt cx="1743075" cy="3127182"/>
          </a:xfrm>
        </p:grpSpPr>
        <p:sp>
          <p:nvSpPr>
            <p:cNvPr id="23" name="Rounded Rectangle 22"/>
            <p:cNvSpPr/>
            <p:nvPr/>
          </p:nvSpPr>
          <p:spPr>
            <a:xfrm>
              <a:off x="6391275" y="2197293"/>
              <a:ext cx="1743075" cy="3127182"/>
            </a:xfrm>
            <a:prstGeom prst="round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vert="vert270" wrap="square" lIns="380985" tIns="380985" rIns="380985" bIns="91440" numCol="1" anchor="t" anchorCtr="0" compatLnSpc="1">
              <a:prstTxWarp prst="textNoShape">
                <a:avLst/>
              </a:prstTxWarp>
            </a:bodyPr>
            <a:lstStyle/>
            <a:p>
              <a:pPr algn="ctr" defTabSz="914099" eaLnBrk="0" hangingPunct="0">
                <a:lnSpc>
                  <a:spcPct val="85000"/>
                </a:lnSpc>
                <a:spcBef>
                  <a:spcPct val="20000"/>
                </a:spcBef>
              </a:pPr>
              <a:endParaRPr lang="en-US" sz="2300" dirty="0">
                <a:solidFill>
                  <a:schemeClr val="tx1"/>
                </a:solidFill>
                <a:latin typeface="Segoe UI" pitchFamily="34" charset="0"/>
                <a:cs typeface="Segoe UI" pitchFamily="34" charset="0"/>
              </a:endParaRPr>
            </a:p>
          </p:txBody>
        </p:sp>
        <p:sp>
          <p:nvSpPr>
            <p:cNvPr id="24" name="TextBox 23"/>
            <p:cNvSpPr txBox="1"/>
            <p:nvPr/>
          </p:nvSpPr>
          <p:spPr>
            <a:xfrm>
              <a:off x="6582628" y="2286000"/>
              <a:ext cx="1551722" cy="286232"/>
            </a:xfrm>
            <a:prstGeom prst="rect">
              <a:avLst/>
            </a:prstGeom>
            <a:noFill/>
          </p:spPr>
          <p:txBody>
            <a:bodyPr wrap="square" rtlCol="0">
              <a:spAutoFit/>
            </a:bodyPr>
            <a:lstStyle/>
            <a:p>
              <a:pPr>
                <a:lnSpc>
                  <a:spcPct val="90000"/>
                </a:lnSpc>
                <a:spcBef>
                  <a:spcPts val="576"/>
                </a:spcBef>
              </a:pPr>
              <a:r>
                <a:rPr lang="en-US" sz="1400" b="1" dirty="0" smtClean="0">
                  <a:solidFill>
                    <a:schemeClr val="bg1"/>
                  </a:solidFill>
                  <a:latin typeface="Segoe Light" pitchFamily="34" charset="0"/>
                </a:rPr>
                <a:t>Test Case(s)</a:t>
              </a:r>
            </a:p>
          </p:txBody>
        </p:sp>
        <p:sp>
          <p:nvSpPr>
            <p:cNvPr id="25" name="Rounded Rectangle 24"/>
            <p:cNvSpPr/>
            <p:nvPr/>
          </p:nvSpPr>
          <p:spPr>
            <a:xfrm>
              <a:off x="6561057" y="2631038"/>
              <a:ext cx="1394163" cy="413977"/>
            </a:xfrm>
            <a:prstGeom prst="round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vert="vert270" wrap="square" lIns="380985" tIns="380985" rIns="380985" bIns="91440" numCol="1" anchor="t" anchorCtr="0" compatLnSpc="1">
              <a:prstTxWarp prst="textNoShape">
                <a:avLst/>
              </a:prstTxWarp>
            </a:bodyPr>
            <a:lstStyle/>
            <a:p>
              <a:pPr algn="ctr" defTabSz="914099" eaLnBrk="0" hangingPunct="0">
                <a:lnSpc>
                  <a:spcPct val="85000"/>
                </a:lnSpc>
                <a:spcBef>
                  <a:spcPct val="20000"/>
                </a:spcBef>
              </a:pPr>
              <a:endParaRPr lang="en-US" sz="2300" dirty="0">
                <a:solidFill>
                  <a:schemeClr val="tx1"/>
                </a:solidFill>
                <a:latin typeface="Segoe UI" pitchFamily="34" charset="0"/>
                <a:cs typeface="Segoe UI" pitchFamily="34" charset="0"/>
              </a:endParaRPr>
            </a:p>
          </p:txBody>
        </p:sp>
        <p:sp>
          <p:nvSpPr>
            <p:cNvPr id="26" name="TextBox 25"/>
            <p:cNvSpPr txBox="1"/>
            <p:nvPr/>
          </p:nvSpPr>
          <p:spPr>
            <a:xfrm>
              <a:off x="6563329" y="2711360"/>
              <a:ext cx="1432835" cy="258532"/>
            </a:xfrm>
            <a:prstGeom prst="rect">
              <a:avLst/>
            </a:prstGeom>
            <a:noFill/>
          </p:spPr>
          <p:txBody>
            <a:bodyPr wrap="square" rtlCol="0">
              <a:spAutoFit/>
            </a:bodyPr>
            <a:lstStyle/>
            <a:p>
              <a:pPr algn="ctr">
                <a:lnSpc>
                  <a:spcPct val="90000"/>
                </a:lnSpc>
                <a:spcBef>
                  <a:spcPts val="576"/>
                </a:spcBef>
              </a:pPr>
              <a:r>
                <a:rPr lang="en-US" sz="1200" dirty="0" smtClean="0">
                  <a:solidFill>
                    <a:schemeClr val="bg1"/>
                  </a:solidFill>
                  <a:latin typeface="Segoe Light" pitchFamily="34" charset="0"/>
                </a:rPr>
                <a:t>Steps</a:t>
              </a:r>
              <a:endParaRPr lang="en-US" sz="1200" b="1" dirty="0" smtClean="0">
                <a:solidFill>
                  <a:schemeClr val="bg1"/>
                </a:solidFill>
                <a:latin typeface="Segoe Light" pitchFamily="34" charset="0"/>
              </a:endParaRPr>
            </a:p>
          </p:txBody>
        </p:sp>
        <p:sp>
          <p:nvSpPr>
            <p:cNvPr id="27" name="Rounded Rectangle 26"/>
            <p:cNvSpPr/>
            <p:nvPr/>
          </p:nvSpPr>
          <p:spPr>
            <a:xfrm>
              <a:off x="6575700" y="4237351"/>
              <a:ext cx="1394163" cy="413977"/>
            </a:xfrm>
            <a:prstGeom prst="round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vert="vert270" wrap="square" lIns="380985" tIns="380985" rIns="380985" bIns="91440" numCol="1" anchor="t" anchorCtr="0" compatLnSpc="1">
              <a:prstTxWarp prst="textNoShape">
                <a:avLst/>
              </a:prstTxWarp>
            </a:bodyPr>
            <a:lstStyle/>
            <a:p>
              <a:pPr algn="ctr" defTabSz="914099" eaLnBrk="0" hangingPunct="0">
                <a:lnSpc>
                  <a:spcPct val="85000"/>
                </a:lnSpc>
                <a:spcBef>
                  <a:spcPct val="20000"/>
                </a:spcBef>
              </a:pPr>
              <a:endParaRPr lang="en-US" sz="2300" dirty="0">
                <a:solidFill>
                  <a:schemeClr val="bg1"/>
                </a:solidFill>
                <a:latin typeface="Segoe UI" pitchFamily="34" charset="0"/>
                <a:cs typeface="Segoe UI" pitchFamily="34" charset="0"/>
              </a:endParaRPr>
            </a:p>
          </p:txBody>
        </p:sp>
        <p:sp>
          <p:nvSpPr>
            <p:cNvPr id="28" name="TextBox 27"/>
            <p:cNvSpPr txBox="1"/>
            <p:nvPr/>
          </p:nvSpPr>
          <p:spPr>
            <a:xfrm>
              <a:off x="6577972" y="4317673"/>
              <a:ext cx="1432835" cy="257029"/>
            </a:xfrm>
            <a:prstGeom prst="rect">
              <a:avLst/>
            </a:prstGeom>
            <a:noFill/>
          </p:spPr>
          <p:txBody>
            <a:bodyPr wrap="square" rtlCol="0">
              <a:spAutoFit/>
            </a:bodyPr>
            <a:lstStyle/>
            <a:p>
              <a:pPr algn="ctr">
                <a:lnSpc>
                  <a:spcPct val="90000"/>
                </a:lnSpc>
                <a:spcBef>
                  <a:spcPts val="576"/>
                </a:spcBef>
              </a:pPr>
              <a:r>
                <a:rPr lang="en-US" sz="1200" dirty="0" smtClean="0">
                  <a:solidFill>
                    <a:schemeClr val="bg1"/>
                  </a:solidFill>
                  <a:latin typeface="Segoe Light" pitchFamily="34" charset="0"/>
                </a:rPr>
                <a:t>Test Data</a:t>
              </a:r>
              <a:endParaRPr lang="en-US" sz="1200" b="1" dirty="0" smtClean="0">
                <a:solidFill>
                  <a:schemeClr val="bg1"/>
                </a:solidFill>
                <a:latin typeface="Segoe Light" pitchFamily="34" charset="0"/>
              </a:endParaRPr>
            </a:p>
          </p:txBody>
        </p:sp>
        <p:sp>
          <p:nvSpPr>
            <p:cNvPr id="31" name="Rounded Rectangle 30"/>
            <p:cNvSpPr/>
            <p:nvPr/>
          </p:nvSpPr>
          <p:spPr>
            <a:xfrm>
              <a:off x="6580107" y="4764638"/>
              <a:ext cx="1394163" cy="413977"/>
            </a:xfrm>
            <a:prstGeom prst="round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vert="vert270" wrap="square" lIns="380985" tIns="380985" rIns="380985" bIns="91440" numCol="1" anchor="t" anchorCtr="0" compatLnSpc="1">
              <a:prstTxWarp prst="textNoShape">
                <a:avLst/>
              </a:prstTxWarp>
            </a:bodyPr>
            <a:lstStyle/>
            <a:p>
              <a:pPr algn="ctr" defTabSz="914099" eaLnBrk="0" hangingPunct="0">
                <a:lnSpc>
                  <a:spcPct val="85000"/>
                </a:lnSpc>
                <a:spcBef>
                  <a:spcPct val="20000"/>
                </a:spcBef>
              </a:pPr>
              <a:endParaRPr lang="en-US" sz="2300" dirty="0">
                <a:solidFill>
                  <a:schemeClr val="tx1"/>
                </a:solidFill>
                <a:latin typeface="Segoe UI" pitchFamily="34" charset="0"/>
                <a:cs typeface="Segoe UI" pitchFamily="34" charset="0"/>
              </a:endParaRPr>
            </a:p>
          </p:txBody>
        </p:sp>
        <p:sp>
          <p:nvSpPr>
            <p:cNvPr id="32" name="TextBox 31"/>
            <p:cNvSpPr txBox="1"/>
            <p:nvPr/>
          </p:nvSpPr>
          <p:spPr>
            <a:xfrm>
              <a:off x="6563329" y="4816385"/>
              <a:ext cx="1432835" cy="258532"/>
            </a:xfrm>
            <a:prstGeom prst="rect">
              <a:avLst/>
            </a:prstGeom>
            <a:noFill/>
          </p:spPr>
          <p:txBody>
            <a:bodyPr wrap="square" rtlCol="0">
              <a:spAutoFit/>
            </a:bodyPr>
            <a:lstStyle/>
            <a:p>
              <a:pPr algn="ctr">
                <a:lnSpc>
                  <a:spcPct val="90000"/>
                </a:lnSpc>
                <a:spcBef>
                  <a:spcPts val="576"/>
                </a:spcBef>
              </a:pPr>
              <a:r>
                <a:rPr lang="en-US" sz="1200" dirty="0" smtClean="0">
                  <a:solidFill>
                    <a:schemeClr val="bg1"/>
                  </a:solidFill>
                  <a:latin typeface="Segoe Light" pitchFamily="34" charset="0"/>
                </a:rPr>
                <a:t>Parameters</a:t>
              </a:r>
              <a:endParaRPr lang="en-US" sz="1200" b="1" dirty="0" smtClean="0">
                <a:solidFill>
                  <a:schemeClr val="bg1"/>
                </a:solidFill>
                <a:latin typeface="Segoe Light" pitchFamily="34" charset="0"/>
              </a:endParaRPr>
            </a:p>
          </p:txBody>
        </p:sp>
        <p:sp>
          <p:nvSpPr>
            <p:cNvPr id="33" name="Rounded Rectangle 32"/>
            <p:cNvSpPr/>
            <p:nvPr/>
          </p:nvSpPr>
          <p:spPr>
            <a:xfrm>
              <a:off x="6570582" y="3697838"/>
              <a:ext cx="1394163" cy="413977"/>
            </a:xfrm>
            <a:prstGeom prst="round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vert="vert270" wrap="square" lIns="380985" tIns="380985" rIns="380985" bIns="91440" numCol="1" anchor="t" anchorCtr="0" compatLnSpc="1">
              <a:prstTxWarp prst="textNoShape">
                <a:avLst/>
              </a:prstTxWarp>
            </a:bodyPr>
            <a:lstStyle/>
            <a:p>
              <a:pPr algn="ctr" defTabSz="914099" eaLnBrk="0" hangingPunct="0">
                <a:lnSpc>
                  <a:spcPct val="85000"/>
                </a:lnSpc>
                <a:spcBef>
                  <a:spcPct val="20000"/>
                </a:spcBef>
              </a:pPr>
              <a:endParaRPr lang="en-US" sz="2300" dirty="0">
                <a:solidFill>
                  <a:schemeClr val="tx1"/>
                </a:solidFill>
                <a:latin typeface="Segoe UI" pitchFamily="34" charset="0"/>
                <a:cs typeface="Segoe UI" pitchFamily="34" charset="0"/>
              </a:endParaRPr>
            </a:p>
          </p:txBody>
        </p:sp>
        <p:sp>
          <p:nvSpPr>
            <p:cNvPr id="34" name="TextBox 33"/>
            <p:cNvSpPr txBox="1"/>
            <p:nvPr/>
          </p:nvSpPr>
          <p:spPr>
            <a:xfrm>
              <a:off x="6558922" y="3765223"/>
              <a:ext cx="1432835" cy="257029"/>
            </a:xfrm>
            <a:prstGeom prst="rect">
              <a:avLst/>
            </a:prstGeom>
            <a:noFill/>
          </p:spPr>
          <p:txBody>
            <a:bodyPr wrap="square" rtlCol="0">
              <a:spAutoFit/>
            </a:bodyPr>
            <a:lstStyle/>
            <a:p>
              <a:pPr algn="ctr">
                <a:lnSpc>
                  <a:spcPct val="90000"/>
                </a:lnSpc>
                <a:spcBef>
                  <a:spcPts val="576"/>
                </a:spcBef>
              </a:pPr>
              <a:r>
                <a:rPr lang="en-US" sz="1200" dirty="0" smtClean="0">
                  <a:solidFill>
                    <a:schemeClr val="bg1"/>
                  </a:solidFill>
                  <a:latin typeface="Segoe Light" pitchFamily="34" charset="0"/>
                </a:rPr>
                <a:t>Automation Status</a:t>
              </a:r>
              <a:endParaRPr lang="en-US" sz="1200" b="1" dirty="0" smtClean="0">
                <a:solidFill>
                  <a:schemeClr val="bg1"/>
                </a:solidFill>
                <a:latin typeface="Segoe Light" pitchFamily="34" charset="0"/>
              </a:endParaRPr>
            </a:p>
          </p:txBody>
        </p:sp>
        <p:sp>
          <p:nvSpPr>
            <p:cNvPr id="35" name="Rounded Rectangle 34"/>
            <p:cNvSpPr/>
            <p:nvPr/>
          </p:nvSpPr>
          <p:spPr>
            <a:xfrm>
              <a:off x="6580107" y="3164438"/>
              <a:ext cx="1394163" cy="413977"/>
            </a:xfrm>
            <a:prstGeom prst="round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vert="vert270" wrap="square" lIns="380985" tIns="380985" rIns="380985" bIns="91440" numCol="1" anchor="t" anchorCtr="0" compatLnSpc="1">
              <a:prstTxWarp prst="textNoShape">
                <a:avLst/>
              </a:prstTxWarp>
            </a:bodyPr>
            <a:lstStyle/>
            <a:p>
              <a:pPr algn="ctr" defTabSz="914099" eaLnBrk="0" hangingPunct="0">
                <a:lnSpc>
                  <a:spcPct val="85000"/>
                </a:lnSpc>
                <a:spcBef>
                  <a:spcPct val="20000"/>
                </a:spcBef>
              </a:pPr>
              <a:endParaRPr lang="en-US" sz="2300" dirty="0">
                <a:solidFill>
                  <a:schemeClr val="tx1"/>
                </a:solidFill>
                <a:latin typeface="Segoe UI" pitchFamily="34" charset="0"/>
                <a:cs typeface="Segoe UI" pitchFamily="34" charset="0"/>
              </a:endParaRPr>
            </a:p>
          </p:txBody>
        </p:sp>
        <p:sp>
          <p:nvSpPr>
            <p:cNvPr id="36" name="TextBox 35"/>
            <p:cNvSpPr txBox="1"/>
            <p:nvPr/>
          </p:nvSpPr>
          <p:spPr>
            <a:xfrm>
              <a:off x="6582379" y="3244760"/>
              <a:ext cx="1432835" cy="258532"/>
            </a:xfrm>
            <a:prstGeom prst="rect">
              <a:avLst/>
            </a:prstGeom>
            <a:noFill/>
          </p:spPr>
          <p:txBody>
            <a:bodyPr wrap="square" rtlCol="0">
              <a:spAutoFit/>
            </a:bodyPr>
            <a:lstStyle/>
            <a:p>
              <a:pPr algn="ctr">
                <a:lnSpc>
                  <a:spcPct val="90000"/>
                </a:lnSpc>
                <a:spcBef>
                  <a:spcPts val="576"/>
                </a:spcBef>
              </a:pPr>
              <a:r>
                <a:rPr lang="en-US" sz="1200" dirty="0" smtClean="0">
                  <a:solidFill>
                    <a:schemeClr val="bg1"/>
                  </a:solidFill>
                  <a:latin typeface="Segoe Light" pitchFamily="34" charset="0"/>
                </a:rPr>
                <a:t>State</a:t>
              </a:r>
              <a:endParaRPr lang="en-US" sz="1200" b="1" dirty="0" smtClean="0">
                <a:solidFill>
                  <a:schemeClr val="bg1"/>
                </a:solidFill>
                <a:latin typeface="Segoe Light" pitchFamily="34" charset="0"/>
              </a:endParaRPr>
            </a:p>
          </p:txBody>
        </p:sp>
      </p:grpSp>
    </p:spTree>
    <p:extLst>
      <p:ext uri="{BB962C8B-B14F-4D97-AF65-F5344CB8AC3E}">
        <p14:creationId xmlns:p14="http://schemas.microsoft.com/office/powerpoint/2010/main" val="3171000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382000" cy="498598"/>
          </a:xfrm>
        </p:spPr>
        <p:txBody>
          <a:bodyPr>
            <a:noAutofit/>
          </a:bodyPr>
          <a:lstStyle/>
          <a:p>
            <a:pPr algn="r"/>
            <a:r>
              <a:rPr lang="en-US" sz="3600" dirty="0" smtClean="0">
                <a:effectLst>
                  <a:outerShdw blurRad="38100" dist="38100" dir="2700000" algn="tl">
                    <a:srgbClr val="000000">
                      <a:alpha val="43137"/>
                    </a:srgbClr>
                  </a:outerShdw>
                </a:effectLst>
              </a:rPr>
              <a:t>Overview of Visual Studio 2010</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945240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200" y="899160"/>
            <a:ext cx="8991600" cy="5958840"/>
          </a:xfrm>
          <a:prstGeom prst="roundRect">
            <a:avLst>
              <a:gd name="adj" fmla="val 3031"/>
            </a:avLst>
          </a:prstGeom>
        </p:spPr>
        <p:style>
          <a:lnRef idx="1">
            <a:schemeClr val="dk1"/>
          </a:lnRef>
          <a:fillRef idx="2">
            <a:schemeClr val="dk1"/>
          </a:fillRef>
          <a:effectRef idx="1">
            <a:schemeClr val="dk1"/>
          </a:effectRef>
          <a:fontRef idx="minor">
            <a:schemeClr val="dk1"/>
          </a:fontRef>
        </p:style>
        <p:txBody>
          <a:bodyPr rtlCol="0" anchor="t"/>
          <a:lstStyle/>
          <a:p>
            <a:r>
              <a:rPr lang="en-US" sz="2000" dirty="0" smtClean="0">
                <a:effectLst>
                  <a:outerShdw blurRad="38100" dist="38100" dir="2700000" algn="tl">
                    <a:srgbClr val="000000">
                      <a:alpha val="43137"/>
                    </a:srgbClr>
                  </a:outerShdw>
                </a:effectLst>
              </a:rPr>
              <a:t>Visual Studio </a:t>
            </a:r>
          </a:p>
          <a:p>
            <a:r>
              <a:rPr lang="en-US" sz="2000" dirty="0" smtClean="0">
                <a:effectLst>
                  <a:outerShdw blurRad="38100" dist="38100" dir="2700000" algn="tl">
                    <a:srgbClr val="000000">
                      <a:alpha val="43137"/>
                    </a:srgbClr>
                  </a:outerShdw>
                </a:effectLst>
              </a:rPr>
              <a:t>2010 Ultimate</a:t>
            </a:r>
          </a:p>
          <a:p>
            <a:endParaRPr lang="en-US" sz="1600" dirty="0" smtClean="0">
              <a:effectLst>
                <a:outerShdw blurRad="38100" dist="38100" dir="2700000" algn="tl">
                  <a:srgbClr val="000000">
                    <a:alpha val="43137"/>
                  </a:srgbClr>
                </a:outerShdw>
              </a:effectLst>
            </a:endParaRPr>
          </a:p>
        </p:txBody>
      </p:sp>
      <p:sp>
        <p:nvSpPr>
          <p:cNvPr id="6" name="Rounded Rectangle 5"/>
          <p:cNvSpPr/>
          <p:nvPr/>
        </p:nvSpPr>
        <p:spPr>
          <a:xfrm>
            <a:off x="228600" y="2926080"/>
            <a:ext cx="8610600" cy="3840480"/>
          </a:xfrm>
          <a:prstGeom prst="roundRect">
            <a:avLst>
              <a:gd name="adj" fmla="val 3031"/>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sz="2000" dirty="0" smtClean="0">
                <a:effectLst>
                  <a:outerShdw blurRad="38100" dist="38100" dir="2700000" algn="tl">
                    <a:srgbClr val="000000">
                      <a:alpha val="43137"/>
                    </a:srgbClr>
                  </a:outerShdw>
                </a:effectLst>
              </a:rPr>
              <a:t>Visual Studio 2010</a:t>
            </a:r>
          </a:p>
          <a:p>
            <a:r>
              <a:rPr lang="en-US" sz="2000" dirty="0" smtClean="0">
                <a:effectLst>
                  <a:outerShdw blurRad="38100" dist="38100" dir="2700000" algn="tl">
                    <a:srgbClr val="000000">
                      <a:alpha val="43137"/>
                    </a:srgbClr>
                  </a:outerShdw>
                </a:effectLst>
              </a:rPr>
              <a:t>Premium</a:t>
            </a:r>
          </a:p>
          <a:p>
            <a:r>
              <a:rPr lang="en-US" sz="2000" dirty="0" smtClean="0">
                <a:effectLst>
                  <a:outerShdw blurRad="38100" dist="38100" dir="2700000" algn="tl">
                    <a:srgbClr val="000000">
                      <a:alpha val="43137"/>
                    </a:srgbClr>
                  </a:outerShdw>
                </a:effectLst>
              </a:rPr>
              <a:t/>
            </a:r>
            <a:br>
              <a:rPr lang="en-US" sz="2000" dirty="0" smtClean="0">
                <a:effectLst>
                  <a:outerShdw blurRad="38100" dist="38100" dir="2700000" algn="tl">
                    <a:srgbClr val="000000">
                      <a:alpha val="43137"/>
                    </a:srgbClr>
                  </a:outerShdw>
                </a:effectLst>
              </a:rPr>
            </a:br>
            <a:endParaRPr lang="en-US" sz="2000" dirty="0" smtClean="0">
              <a:solidFill>
                <a:srgbClr val="FF0000"/>
              </a:solidFill>
              <a:effectLst>
                <a:outerShdw blurRad="38100" dist="38100" dir="2700000" algn="tl">
                  <a:srgbClr val="000000">
                    <a:alpha val="43137"/>
                  </a:srgbClr>
                </a:outerShdw>
              </a:effectLst>
            </a:endParaRPr>
          </a:p>
        </p:txBody>
      </p:sp>
      <p:sp>
        <p:nvSpPr>
          <p:cNvPr id="7" name="Rounded Rectangle 6"/>
          <p:cNvSpPr/>
          <p:nvPr/>
        </p:nvSpPr>
        <p:spPr>
          <a:xfrm>
            <a:off x="1124883" y="4846320"/>
            <a:ext cx="7714316" cy="1920240"/>
          </a:xfrm>
          <a:prstGeom prst="roundRect">
            <a:avLst>
              <a:gd name="adj" fmla="val 3031"/>
            </a:avLst>
          </a:prstGeom>
        </p:spPr>
        <p:style>
          <a:lnRef idx="1">
            <a:schemeClr val="accent1"/>
          </a:lnRef>
          <a:fillRef idx="2">
            <a:schemeClr val="accent1"/>
          </a:fillRef>
          <a:effectRef idx="1">
            <a:schemeClr val="accent1"/>
          </a:effectRef>
          <a:fontRef idx="minor">
            <a:schemeClr val="dk1"/>
          </a:fontRef>
        </p:style>
        <p:txBody>
          <a:bodyPr rtlCol="0" anchor="t"/>
          <a:lstStyle/>
          <a:p>
            <a:r>
              <a:rPr lang="en-US" sz="2000" dirty="0" smtClean="0">
                <a:effectLst>
                  <a:outerShdw blurRad="38100" dist="38100" dir="2700000" algn="tl">
                    <a:srgbClr val="000000">
                      <a:alpha val="43137"/>
                    </a:srgbClr>
                  </a:outerShdw>
                </a:effectLst>
              </a:rPr>
              <a:t>Visual Studio 2010</a:t>
            </a:r>
          </a:p>
          <a:p>
            <a:r>
              <a:rPr lang="en-US" sz="2000" dirty="0" smtClean="0">
                <a:effectLst>
                  <a:outerShdw blurRad="38100" dist="38100" dir="2700000" algn="tl">
                    <a:srgbClr val="000000">
                      <a:alpha val="43137"/>
                    </a:srgbClr>
                  </a:outerShdw>
                </a:effectLst>
              </a:rPr>
              <a:t>Professional</a:t>
            </a:r>
          </a:p>
          <a:p>
            <a:endParaRPr lang="en-US" sz="1600" dirty="0" smtClean="0">
              <a:effectLst>
                <a:outerShdw blurRad="38100" dist="38100" dir="2700000" algn="tl">
                  <a:srgbClr val="000000">
                    <a:alpha val="43137"/>
                  </a:srgbClr>
                </a:outerShdw>
              </a:effectLst>
            </a:endParaRPr>
          </a:p>
        </p:txBody>
      </p:sp>
      <p:grpSp>
        <p:nvGrpSpPr>
          <p:cNvPr id="2" name="Group 8"/>
          <p:cNvGrpSpPr/>
          <p:nvPr/>
        </p:nvGrpSpPr>
        <p:grpSpPr>
          <a:xfrm>
            <a:off x="2514600" y="2956560"/>
            <a:ext cx="6400800" cy="1920240"/>
            <a:chOff x="3574731" y="1943100"/>
            <a:chExt cx="5264469" cy="1600200"/>
          </a:xfrm>
        </p:grpSpPr>
        <p:grpSp>
          <p:nvGrpSpPr>
            <p:cNvPr id="3" name="Group 83"/>
            <p:cNvGrpSpPr/>
            <p:nvPr/>
          </p:nvGrpSpPr>
          <p:grpSpPr>
            <a:xfrm>
              <a:off x="6158862" y="2250757"/>
              <a:ext cx="2673669" cy="369570"/>
              <a:chOff x="2514595" y="1257294"/>
              <a:chExt cx="1489085" cy="369570"/>
            </a:xfrm>
          </p:grpSpPr>
          <p:pic>
            <p:nvPicPr>
              <p:cNvPr id="37"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38" name="TextBox 37"/>
              <p:cNvSpPr txBox="1"/>
              <p:nvPr/>
            </p:nvSpPr>
            <p:spPr>
              <a:xfrm>
                <a:off x="2590800" y="1257300"/>
                <a:ext cx="1371600" cy="282128"/>
              </a:xfrm>
              <a:prstGeom prst="rect">
                <a:avLst/>
              </a:prstGeom>
              <a:noFill/>
            </p:spPr>
            <p:txBody>
              <a:bodyPr wrap="square" rtlCol="0">
                <a:spAutoFit/>
              </a:bodyPr>
              <a:lstStyle/>
              <a:p>
                <a:pPr algn="ctr"/>
                <a:r>
                  <a:rPr lang="en-US" sz="1600" dirty="0">
                    <a:solidFill>
                      <a:schemeClr val="bg1"/>
                    </a:solidFill>
                    <a:effectLst>
                      <a:outerShdw blurRad="38100" dist="38100" dir="2700000" algn="tl">
                        <a:srgbClr val="000000">
                          <a:alpha val="43137"/>
                        </a:srgbClr>
                      </a:outerShdw>
                    </a:effectLst>
                  </a:rPr>
                  <a:t>Static Code Analysis</a:t>
                </a:r>
              </a:p>
            </p:txBody>
          </p:sp>
        </p:grpSp>
        <p:grpSp>
          <p:nvGrpSpPr>
            <p:cNvPr id="4" name="Group 89"/>
            <p:cNvGrpSpPr/>
            <p:nvPr/>
          </p:nvGrpSpPr>
          <p:grpSpPr>
            <a:xfrm>
              <a:off x="6165531" y="2866072"/>
              <a:ext cx="2673669" cy="369570"/>
              <a:chOff x="2514595" y="1257294"/>
              <a:chExt cx="1489085" cy="369570"/>
            </a:xfrm>
          </p:grpSpPr>
          <p:pic>
            <p:nvPicPr>
              <p:cNvPr id="35"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36" name="TextBox 35"/>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Database Deployment</a:t>
                </a:r>
                <a:endParaRPr lang="en-US" sz="1600" dirty="0">
                  <a:solidFill>
                    <a:schemeClr val="bg1"/>
                  </a:solidFill>
                  <a:effectLst>
                    <a:outerShdw blurRad="38100" dist="38100" dir="2700000" algn="tl">
                      <a:srgbClr val="000000">
                        <a:alpha val="43137"/>
                      </a:srgbClr>
                    </a:outerShdw>
                  </a:effectLst>
                </a:endParaRPr>
              </a:p>
            </p:txBody>
          </p:sp>
        </p:grpSp>
        <p:grpSp>
          <p:nvGrpSpPr>
            <p:cNvPr id="8" name="Group 92"/>
            <p:cNvGrpSpPr/>
            <p:nvPr/>
          </p:nvGrpSpPr>
          <p:grpSpPr>
            <a:xfrm>
              <a:off x="6158862" y="2558414"/>
              <a:ext cx="2673669" cy="369570"/>
              <a:chOff x="2514595" y="1257294"/>
              <a:chExt cx="1489085" cy="369570"/>
            </a:xfrm>
          </p:grpSpPr>
          <p:pic>
            <p:nvPicPr>
              <p:cNvPr id="33"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34" name="TextBox 33"/>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Code Metrics</a:t>
                </a:r>
                <a:endParaRPr lang="en-US" sz="1600" dirty="0">
                  <a:solidFill>
                    <a:schemeClr val="bg1"/>
                  </a:solidFill>
                  <a:effectLst>
                    <a:outerShdw blurRad="38100" dist="38100" dir="2700000" algn="tl">
                      <a:srgbClr val="000000">
                        <a:alpha val="43137"/>
                      </a:srgbClr>
                    </a:outerShdw>
                  </a:effectLst>
                </a:endParaRPr>
              </a:p>
            </p:txBody>
          </p:sp>
        </p:grpSp>
        <p:grpSp>
          <p:nvGrpSpPr>
            <p:cNvPr id="9" name="Group 98"/>
            <p:cNvGrpSpPr/>
            <p:nvPr/>
          </p:nvGrpSpPr>
          <p:grpSpPr>
            <a:xfrm>
              <a:off x="3574731" y="3173730"/>
              <a:ext cx="2673669" cy="369570"/>
              <a:chOff x="2514595" y="1257294"/>
              <a:chExt cx="1489085" cy="369570"/>
            </a:xfrm>
          </p:grpSpPr>
          <p:pic>
            <p:nvPicPr>
              <p:cNvPr id="31"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32" name="TextBox 31"/>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Database Unit Testing</a:t>
                </a:r>
                <a:endParaRPr lang="en-US" sz="1600" dirty="0">
                  <a:solidFill>
                    <a:schemeClr val="bg1"/>
                  </a:solidFill>
                  <a:effectLst>
                    <a:outerShdw blurRad="38100" dist="38100" dir="2700000" algn="tl">
                      <a:srgbClr val="000000">
                        <a:alpha val="43137"/>
                      </a:srgbClr>
                    </a:outerShdw>
                  </a:effectLst>
                </a:endParaRPr>
              </a:p>
            </p:txBody>
          </p:sp>
        </p:grpSp>
        <p:grpSp>
          <p:nvGrpSpPr>
            <p:cNvPr id="10" name="Group 101"/>
            <p:cNvGrpSpPr/>
            <p:nvPr/>
          </p:nvGrpSpPr>
          <p:grpSpPr>
            <a:xfrm>
              <a:off x="6158862" y="3173730"/>
              <a:ext cx="2673669" cy="369570"/>
              <a:chOff x="2514595" y="1257294"/>
              <a:chExt cx="1489085" cy="369570"/>
            </a:xfrm>
          </p:grpSpPr>
          <p:pic>
            <p:nvPicPr>
              <p:cNvPr id="29"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30" name="TextBox 29"/>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Test Data Generation</a:t>
                </a:r>
                <a:endParaRPr lang="en-US" sz="1600" dirty="0">
                  <a:solidFill>
                    <a:schemeClr val="bg1"/>
                  </a:solidFill>
                  <a:effectLst>
                    <a:outerShdw blurRad="38100" dist="38100" dir="2700000" algn="tl">
                      <a:srgbClr val="000000">
                        <a:alpha val="43137"/>
                      </a:srgbClr>
                    </a:outerShdw>
                  </a:effectLst>
                </a:endParaRPr>
              </a:p>
            </p:txBody>
          </p:sp>
        </p:grpSp>
        <p:grpSp>
          <p:nvGrpSpPr>
            <p:cNvPr id="11" name="Group 80"/>
            <p:cNvGrpSpPr/>
            <p:nvPr/>
          </p:nvGrpSpPr>
          <p:grpSpPr>
            <a:xfrm>
              <a:off x="6158862" y="1943100"/>
              <a:ext cx="2673669" cy="369570"/>
              <a:chOff x="2514595" y="1257294"/>
              <a:chExt cx="1489085" cy="369570"/>
            </a:xfrm>
          </p:grpSpPr>
          <p:pic>
            <p:nvPicPr>
              <p:cNvPr id="27"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28" name="TextBox 27"/>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Test Impact Analysis</a:t>
                </a:r>
                <a:endParaRPr lang="en-US" sz="1600" dirty="0">
                  <a:solidFill>
                    <a:schemeClr val="bg1"/>
                  </a:solidFill>
                  <a:effectLst>
                    <a:outerShdw blurRad="38100" dist="38100" dir="2700000" algn="tl">
                      <a:srgbClr val="000000">
                        <a:alpha val="43137"/>
                      </a:srgbClr>
                    </a:outerShdw>
                  </a:effectLst>
                </a:endParaRPr>
              </a:p>
            </p:txBody>
          </p:sp>
        </p:grpSp>
        <p:grpSp>
          <p:nvGrpSpPr>
            <p:cNvPr id="12" name="Group 4"/>
            <p:cNvGrpSpPr/>
            <p:nvPr/>
          </p:nvGrpSpPr>
          <p:grpSpPr>
            <a:xfrm>
              <a:off x="3574733" y="1943100"/>
              <a:ext cx="2673669" cy="369570"/>
              <a:chOff x="2514595" y="1257294"/>
              <a:chExt cx="1489085" cy="369570"/>
            </a:xfrm>
          </p:grpSpPr>
          <p:pic>
            <p:nvPicPr>
              <p:cNvPr id="25"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26" name="TextBox 25"/>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UI Test Automation</a:t>
                </a:r>
                <a:endParaRPr lang="en-US" sz="1600" dirty="0">
                  <a:solidFill>
                    <a:schemeClr val="bg1"/>
                  </a:solidFill>
                  <a:effectLst>
                    <a:outerShdw blurRad="38100" dist="38100" dir="2700000" algn="tl">
                      <a:srgbClr val="000000">
                        <a:alpha val="43137"/>
                      </a:srgbClr>
                    </a:outerShdw>
                  </a:effectLst>
                </a:endParaRPr>
              </a:p>
            </p:txBody>
          </p:sp>
        </p:grpSp>
        <p:grpSp>
          <p:nvGrpSpPr>
            <p:cNvPr id="13" name="Group 86"/>
            <p:cNvGrpSpPr/>
            <p:nvPr/>
          </p:nvGrpSpPr>
          <p:grpSpPr>
            <a:xfrm>
              <a:off x="3581400" y="2558414"/>
              <a:ext cx="2673669" cy="369570"/>
              <a:chOff x="2514595" y="1257294"/>
              <a:chExt cx="1489085" cy="369570"/>
            </a:xfrm>
          </p:grpSpPr>
          <p:pic>
            <p:nvPicPr>
              <p:cNvPr id="23"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24" name="TextBox 23"/>
              <p:cNvSpPr txBox="1"/>
              <p:nvPr/>
            </p:nvSpPr>
            <p:spPr>
              <a:xfrm>
                <a:off x="2590800" y="1257300"/>
                <a:ext cx="1371600" cy="282128"/>
              </a:xfrm>
              <a:prstGeom prst="rect">
                <a:avLst/>
              </a:prstGeom>
              <a:noFill/>
            </p:spPr>
            <p:txBody>
              <a:bodyPr wrap="square" rtlCol="0">
                <a:spAutoFit/>
              </a:bodyPr>
              <a:lstStyle/>
              <a:p>
                <a:pPr algn="ctr"/>
                <a:r>
                  <a:rPr lang="en-US" sz="1600" dirty="0">
                    <a:solidFill>
                      <a:schemeClr val="bg1"/>
                    </a:solidFill>
                    <a:effectLst>
                      <a:outerShdw blurRad="38100" dist="38100" dir="2700000" algn="tl">
                        <a:srgbClr val="000000">
                          <a:alpha val="43137"/>
                        </a:srgbClr>
                      </a:outerShdw>
                    </a:effectLst>
                  </a:rPr>
                  <a:t>Code </a:t>
                </a:r>
                <a:r>
                  <a:rPr lang="en-US" sz="1600" dirty="0" smtClean="0">
                    <a:solidFill>
                      <a:schemeClr val="bg1"/>
                    </a:solidFill>
                    <a:effectLst>
                      <a:outerShdw blurRad="38100" dist="38100" dir="2700000" algn="tl">
                        <a:srgbClr val="000000">
                          <a:alpha val="43137"/>
                        </a:srgbClr>
                      </a:outerShdw>
                    </a:effectLst>
                  </a:rPr>
                  <a:t>Coverage</a:t>
                </a:r>
                <a:endParaRPr lang="en-US" sz="1600" dirty="0">
                  <a:solidFill>
                    <a:schemeClr val="bg1"/>
                  </a:solidFill>
                  <a:effectLst>
                    <a:outerShdw blurRad="38100" dist="38100" dir="2700000" algn="tl">
                      <a:srgbClr val="000000">
                        <a:alpha val="43137"/>
                      </a:srgbClr>
                    </a:outerShdw>
                  </a:effectLst>
                </a:endParaRPr>
              </a:p>
            </p:txBody>
          </p:sp>
        </p:grpSp>
        <p:grpSp>
          <p:nvGrpSpPr>
            <p:cNvPr id="14" name="Group 136"/>
            <p:cNvGrpSpPr/>
            <p:nvPr/>
          </p:nvGrpSpPr>
          <p:grpSpPr>
            <a:xfrm>
              <a:off x="3581400" y="2250757"/>
              <a:ext cx="2673669" cy="369570"/>
              <a:chOff x="2514595" y="1257294"/>
              <a:chExt cx="1489085" cy="369570"/>
            </a:xfrm>
          </p:grpSpPr>
          <p:pic>
            <p:nvPicPr>
              <p:cNvPr id="21"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22" name="TextBox 21"/>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Performance Profiling</a:t>
                </a:r>
                <a:endParaRPr lang="en-US" sz="1600" dirty="0">
                  <a:solidFill>
                    <a:schemeClr val="bg1"/>
                  </a:solidFill>
                  <a:effectLst>
                    <a:outerShdw blurRad="38100" dist="38100" dir="2700000" algn="tl">
                      <a:srgbClr val="000000">
                        <a:alpha val="43137"/>
                      </a:srgbClr>
                    </a:outerShdw>
                  </a:effectLst>
                </a:endParaRPr>
              </a:p>
            </p:txBody>
          </p:sp>
        </p:grpSp>
        <p:grpSp>
          <p:nvGrpSpPr>
            <p:cNvPr id="15" name="Group 95"/>
            <p:cNvGrpSpPr/>
            <p:nvPr/>
          </p:nvGrpSpPr>
          <p:grpSpPr>
            <a:xfrm>
              <a:off x="3574731" y="2866072"/>
              <a:ext cx="2673669" cy="369570"/>
              <a:chOff x="2514595" y="1257294"/>
              <a:chExt cx="1489085" cy="369570"/>
            </a:xfrm>
          </p:grpSpPr>
          <p:pic>
            <p:nvPicPr>
              <p:cNvPr id="19"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20" name="TextBox 19"/>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Database Change </a:t>
                </a:r>
                <a:r>
                  <a:rPr lang="en-US" sz="1600" dirty="0" err="1" smtClean="0">
                    <a:solidFill>
                      <a:schemeClr val="bg1"/>
                    </a:solidFill>
                    <a:effectLst>
                      <a:outerShdw blurRad="38100" dist="38100" dir="2700000" algn="tl">
                        <a:srgbClr val="000000">
                          <a:alpha val="43137"/>
                        </a:srgbClr>
                      </a:outerShdw>
                    </a:effectLst>
                  </a:rPr>
                  <a:t>Mngmnt</a:t>
                </a:r>
                <a:r>
                  <a:rPr lang="en-US" sz="1600" dirty="0" smtClean="0">
                    <a:solidFill>
                      <a:schemeClr val="bg1"/>
                    </a:solidFill>
                    <a:effectLst>
                      <a:outerShdw blurRad="38100" dist="38100" dir="2700000" algn="tl">
                        <a:srgbClr val="000000">
                          <a:alpha val="43137"/>
                        </a:srgbClr>
                      </a:outerShdw>
                    </a:effectLst>
                  </a:rPr>
                  <a:t>.</a:t>
                </a:r>
                <a:endParaRPr lang="en-US" sz="1600" dirty="0">
                  <a:solidFill>
                    <a:schemeClr val="bg1"/>
                  </a:solidFill>
                  <a:effectLst>
                    <a:outerShdw blurRad="38100" dist="38100" dir="2700000" algn="tl">
                      <a:srgbClr val="000000">
                        <a:alpha val="43137"/>
                      </a:srgbClr>
                    </a:outerShdw>
                  </a:effectLst>
                </a:endParaRPr>
              </a:p>
            </p:txBody>
          </p:sp>
        </p:grpSp>
      </p:grpSp>
      <p:grpSp>
        <p:nvGrpSpPr>
          <p:cNvPr id="16" name="Group 122"/>
          <p:cNvGrpSpPr/>
          <p:nvPr/>
        </p:nvGrpSpPr>
        <p:grpSpPr>
          <a:xfrm>
            <a:off x="1828800" y="975360"/>
            <a:ext cx="7162800" cy="1920240"/>
            <a:chOff x="3574731" y="1943100"/>
            <a:chExt cx="5264469" cy="1600200"/>
          </a:xfrm>
        </p:grpSpPr>
        <p:grpSp>
          <p:nvGrpSpPr>
            <p:cNvPr id="17" name="Group 123"/>
            <p:cNvGrpSpPr/>
            <p:nvPr/>
          </p:nvGrpSpPr>
          <p:grpSpPr>
            <a:xfrm>
              <a:off x="6158862" y="2250757"/>
              <a:ext cx="2673669" cy="369570"/>
              <a:chOff x="2514595" y="1257294"/>
              <a:chExt cx="1489085" cy="369570"/>
            </a:xfrm>
          </p:grpSpPr>
          <p:pic>
            <p:nvPicPr>
              <p:cNvPr id="68"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69" name="TextBox 68"/>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Manual Testing</a:t>
                </a:r>
                <a:endParaRPr lang="en-US" sz="1600" dirty="0">
                  <a:solidFill>
                    <a:schemeClr val="bg1"/>
                  </a:solidFill>
                  <a:effectLst>
                    <a:outerShdw blurRad="38100" dist="38100" dir="2700000" algn="tl">
                      <a:srgbClr val="000000">
                        <a:alpha val="43137"/>
                      </a:srgbClr>
                    </a:outerShdw>
                  </a:effectLst>
                </a:endParaRPr>
              </a:p>
            </p:txBody>
          </p:sp>
        </p:grpSp>
        <p:grpSp>
          <p:nvGrpSpPr>
            <p:cNvPr id="18" name="Group 130"/>
            <p:cNvGrpSpPr/>
            <p:nvPr/>
          </p:nvGrpSpPr>
          <p:grpSpPr>
            <a:xfrm>
              <a:off x="6165531" y="2866072"/>
              <a:ext cx="2673669" cy="369570"/>
              <a:chOff x="2514595" y="1257294"/>
              <a:chExt cx="1489085" cy="369570"/>
            </a:xfrm>
          </p:grpSpPr>
          <p:pic>
            <p:nvPicPr>
              <p:cNvPr id="66"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67" name="TextBox 66"/>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Layer Diagram</a:t>
                </a:r>
                <a:endParaRPr lang="en-US" sz="1600" dirty="0">
                  <a:solidFill>
                    <a:schemeClr val="bg1"/>
                  </a:solidFill>
                  <a:effectLst>
                    <a:outerShdw blurRad="38100" dist="38100" dir="2700000" algn="tl">
                      <a:srgbClr val="000000">
                        <a:alpha val="43137"/>
                      </a:srgbClr>
                    </a:outerShdw>
                  </a:effectLst>
                </a:endParaRPr>
              </a:p>
            </p:txBody>
          </p:sp>
        </p:grpSp>
        <p:grpSp>
          <p:nvGrpSpPr>
            <p:cNvPr id="39" name="Group 133"/>
            <p:cNvGrpSpPr/>
            <p:nvPr/>
          </p:nvGrpSpPr>
          <p:grpSpPr>
            <a:xfrm>
              <a:off x="6158862" y="2558414"/>
              <a:ext cx="2673669" cy="369570"/>
              <a:chOff x="2514595" y="1257294"/>
              <a:chExt cx="1489085" cy="369570"/>
            </a:xfrm>
          </p:grpSpPr>
          <p:pic>
            <p:nvPicPr>
              <p:cNvPr id="64"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65" name="TextBox 64"/>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UML Modeling</a:t>
                </a:r>
                <a:endParaRPr lang="en-US" sz="1600" dirty="0">
                  <a:solidFill>
                    <a:schemeClr val="bg1"/>
                  </a:solidFill>
                  <a:effectLst>
                    <a:outerShdw blurRad="38100" dist="38100" dir="2700000" algn="tl">
                      <a:srgbClr val="000000">
                        <a:alpha val="43137"/>
                      </a:srgbClr>
                    </a:outerShdw>
                  </a:effectLst>
                </a:endParaRPr>
              </a:p>
            </p:txBody>
          </p:sp>
        </p:grpSp>
        <p:grpSp>
          <p:nvGrpSpPr>
            <p:cNvPr id="40" name="Group 134"/>
            <p:cNvGrpSpPr/>
            <p:nvPr/>
          </p:nvGrpSpPr>
          <p:grpSpPr>
            <a:xfrm>
              <a:off x="3574731" y="3173730"/>
              <a:ext cx="2673669" cy="369570"/>
              <a:chOff x="2514595" y="1257294"/>
              <a:chExt cx="1489085" cy="369570"/>
            </a:xfrm>
          </p:grpSpPr>
          <p:pic>
            <p:nvPicPr>
              <p:cNvPr id="62"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63" name="TextBox 62"/>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Load Testing</a:t>
                </a:r>
                <a:endParaRPr lang="en-US" sz="1600" dirty="0">
                  <a:solidFill>
                    <a:schemeClr val="bg1"/>
                  </a:solidFill>
                  <a:effectLst>
                    <a:outerShdw blurRad="38100" dist="38100" dir="2700000" algn="tl">
                      <a:srgbClr val="000000">
                        <a:alpha val="43137"/>
                      </a:srgbClr>
                    </a:outerShdw>
                  </a:effectLst>
                </a:endParaRPr>
              </a:p>
            </p:txBody>
          </p:sp>
        </p:grpSp>
        <p:grpSp>
          <p:nvGrpSpPr>
            <p:cNvPr id="41" name="Group 135"/>
            <p:cNvGrpSpPr/>
            <p:nvPr/>
          </p:nvGrpSpPr>
          <p:grpSpPr>
            <a:xfrm>
              <a:off x="6158862" y="3149600"/>
              <a:ext cx="2673669" cy="369570"/>
              <a:chOff x="2514595" y="1233164"/>
              <a:chExt cx="1489085" cy="369570"/>
            </a:xfrm>
          </p:grpSpPr>
          <p:pic>
            <p:nvPicPr>
              <p:cNvPr id="60"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3316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61" name="TextBox 60"/>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Web Testing</a:t>
                </a:r>
                <a:endParaRPr lang="en-US" sz="1600" dirty="0">
                  <a:solidFill>
                    <a:schemeClr val="bg1"/>
                  </a:solidFill>
                  <a:effectLst>
                    <a:outerShdw blurRad="38100" dist="38100" dir="2700000" algn="tl">
                      <a:srgbClr val="000000">
                        <a:alpha val="43137"/>
                      </a:srgbClr>
                    </a:outerShdw>
                  </a:effectLst>
                </a:endParaRPr>
              </a:p>
            </p:txBody>
          </p:sp>
        </p:grpSp>
        <p:grpSp>
          <p:nvGrpSpPr>
            <p:cNvPr id="42" name="Group 145"/>
            <p:cNvGrpSpPr/>
            <p:nvPr/>
          </p:nvGrpSpPr>
          <p:grpSpPr>
            <a:xfrm>
              <a:off x="6158862" y="1943100"/>
              <a:ext cx="2673669" cy="369570"/>
              <a:chOff x="2514595" y="1257294"/>
              <a:chExt cx="1489085" cy="369570"/>
            </a:xfrm>
          </p:grpSpPr>
          <p:pic>
            <p:nvPicPr>
              <p:cNvPr id="58"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59" name="TextBox 58"/>
              <p:cNvSpPr txBox="1"/>
              <p:nvPr/>
            </p:nvSpPr>
            <p:spPr>
              <a:xfrm>
                <a:off x="2572578"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Test Case &amp; Lab Management</a:t>
                </a:r>
                <a:endParaRPr lang="en-US" sz="1600" dirty="0">
                  <a:solidFill>
                    <a:schemeClr val="bg1"/>
                  </a:solidFill>
                  <a:effectLst>
                    <a:outerShdw blurRad="38100" dist="38100" dir="2700000" algn="tl">
                      <a:srgbClr val="000000">
                        <a:alpha val="43137"/>
                      </a:srgbClr>
                    </a:outerShdw>
                  </a:effectLst>
                </a:endParaRPr>
              </a:p>
            </p:txBody>
          </p:sp>
        </p:grpSp>
        <p:grpSp>
          <p:nvGrpSpPr>
            <p:cNvPr id="43" name="Group 146"/>
            <p:cNvGrpSpPr/>
            <p:nvPr/>
          </p:nvGrpSpPr>
          <p:grpSpPr>
            <a:xfrm>
              <a:off x="3574733" y="1943100"/>
              <a:ext cx="2673669" cy="369570"/>
              <a:chOff x="2514595" y="1257294"/>
              <a:chExt cx="1489085" cy="369570"/>
            </a:xfrm>
          </p:grpSpPr>
          <p:pic>
            <p:nvPicPr>
              <p:cNvPr id="56"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57" name="TextBox 56"/>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IntelliTrace™</a:t>
                </a:r>
                <a:endParaRPr lang="en-US" sz="1600" dirty="0">
                  <a:solidFill>
                    <a:schemeClr val="bg1"/>
                  </a:solidFill>
                  <a:effectLst>
                    <a:outerShdw blurRad="38100" dist="38100" dir="2700000" algn="tl">
                      <a:srgbClr val="000000">
                        <a:alpha val="43137"/>
                      </a:srgbClr>
                    </a:outerShdw>
                  </a:effectLst>
                </a:endParaRPr>
              </a:p>
            </p:txBody>
          </p:sp>
        </p:grpSp>
        <p:grpSp>
          <p:nvGrpSpPr>
            <p:cNvPr id="44" name="Group 147"/>
            <p:cNvGrpSpPr/>
            <p:nvPr/>
          </p:nvGrpSpPr>
          <p:grpSpPr>
            <a:xfrm>
              <a:off x="3581400" y="2558414"/>
              <a:ext cx="2673669" cy="369570"/>
              <a:chOff x="2514595" y="1257294"/>
              <a:chExt cx="1489085" cy="369570"/>
            </a:xfrm>
          </p:grpSpPr>
          <p:pic>
            <p:nvPicPr>
              <p:cNvPr id="54"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55" name="TextBox 54"/>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Architecture Explorer</a:t>
                </a:r>
                <a:endParaRPr lang="en-US" sz="1600" dirty="0">
                  <a:solidFill>
                    <a:schemeClr val="bg1"/>
                  </a:solidFill>
                  <a:effectLst>
                    <a:outerShdw blurRad="38100" dist="38100" dir="2700000" algn="tl">
                      <a:srgbClr val="000000">
                        <a:alpha val="43137"/>
                      </a:srgbClr>
                    </a:outerShdw>
                  </a:effectLst>
                </a:endParaRPr>
              </a:p>
            </p:txBody>
          </p:sp>
        </p:grpSp>
        <p:grpSp>
          <p:nvGrpSpPr>
            <p:cNvPr id="45" name="Group 148"/>
            <p:cNvGrpSpPr/>
            <p:nvPr/>
          </p:nvGrpSpPr>
          <p:grpSpPr>
            <a:xfrm>
              <a:off x="3581400" y="2250757"/>
              <a:ext cx="2673669" cy="369570"/>
              <a:chOff x="2514595" y="1257294"/>
              <a:chExt cx="1489085" cy="369570"/>
            </a:xfrm>
          </p:grpSpPr>
          <p:pic>
            <p:nvPicPr>
              <p:cNvPr id="52"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53" name="TextBox 52"/>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Test Record &amp; Playback</a:t>
                </a:r>
                <a:endParaRPr lang="en-US" sz="1600" dirty="0">
                  <a:solidFill>
                    <a:schemeClr val="bg1"/>
                  </a:solidFill>
                  <a:effectLst>
                    <a:outerShdw blurRad="38100" dist="38100" dir="2700000" algn="tl">
                      <a:srgbClr val="000000">
                        <a:alpha val="43137"/>
                      </a:srgbClr>
                    </a:outerShdw>
                  </a:effectLst>
                </a:endParaRPr>
              </a:p>
            </p:txBody>
          </p:sp>
        </p:grpSp>
        <p:grpSp>
          <p:nvGrpSpPr>
            <p:cNvPr id="46" name="Group 149"/>
            <p:cNvGrpSpPr/>
            <p:nvPr/>
          </p:nvGrpSpPr>
          <p:grpSpPr>
            <a:xfrm>
              <a:off x="3574731" y="2866072"/>
              <a:ext cx="2673669" cy="369570"/>
              <a:chOff x="2514595" y="1257294"/>
              <a:chExt cx="1489085" cy="369570"/>
            </a:xfrm>
          </p:grpSpPr>
          <p:pic>
            <p:nvPicPr>
              <p:cNvPr id="50"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51" name="TextBox 50"/>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Logical Class Designer</a:t>
                </a:r>
                <a:endParaRPr lang="en-US" sz="1600" dirty="0">
                  <a:solidFill>
                    <a:schemeClr val="bg1"/>
                  </a:solidFill>
                  <a:effectLst>
                    <a:outerShdw blurRad="38100" dist="38100" dir="2700000" algn="tl">
                      <a:srgbClr val="000000">
                        <a:alpha val="43137"/>
                      </a:srgbClr>
                    </a:outerShdw>
                  </a:effectLst>
                </a:endParaRPr>
              </a:p>
            </p:txBody>
          </p:sp>
        </p:grpSp>
      </p:grpSp>
      <p:grpSp>
        <p:nvGrpSpPr>
          <p:cNvPr id="47" name="Group 170"/>
          <p:cNvGrpSpPr/>
          <p:nvPr/>
        </p:nvGrpSpPr>
        <p:grpSpPr>
          <a:xfrm>
            <a:off x="3650933" y="4922520"/>
            <a:ext cx="5264469" cy="1920240"/>
            <a:chOff x="3574731" y="1943100"/>
            <a:chExt cx="5264469" cy="1600200"/>
          </a:xfrm>
        </p:grpSpPr>
        <p:grpSp>
          <p:nvGrpSpPr>
            <p:cNvPr id="48" name="Group 171"/>
            <p:cNvGrpSpPr/>
            <p:nvPr/>
          </p:nvGrpSpPr>
          <p:grpSpPr>
            <a:xfrm>
              <a:off x="6158862" y="2250757"/>
              <a:ext cx="2673669" cy="369570"/>
              <a:chOff x="2514595" y="1257294"/>
              <a:chExt cx="1489085" cy="369570"/>
            </a:xfrm>
          </p:grpSpPr>
          <p:pic>
            <p:nvPicPr>
              <p:cNvPr id="99"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100" name="TextBox 99"/>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Cloud Development</a:t>
                </a:r>
                <a:endParaRPr lang="en-US" sz="1600" dirty="0">
                  <a:solidFill>
                    <a:schemeClr val="bg1"/>
                  </a:solidFill>
                  <a:effectLst>
                    <a:outerShdw blurRad="38100" dist="38100" dir="2700000" algn="tl">
                      <a:srgbClr val="000000">
                        <a:alpha val="43137"/>
                      </a:srgbClr>
                    </a:outerShdw>
                  </a:effectLst>
                </a:endParaRPr>
              </a:p>
            </p:txBody>
          </p:sp>
        </p:grpSp>
        <p:grpSp>
          <p:nvGrpSpPr>
            <p:cNvPr id="49" name="Group 172"/>
            <p:cNvGrpSpPr/>
            <p:nvPr/>
          </p:nvGrpSpPr>
          <p:grpSpPr>
            <a:xfrm>
              <a:off x="6165531" y="2866072"/>
              <a:ext cx="2673669" cy="369570"/>
              <a:chOff x="2514595" y="1257294"/>
              <a:chExt cx="1489085" cy="369570"/>
            </a:xfrm>
          </p:grpSpPr>
          <p:pic>
            <p:nvPicPr>
              <p:cNvPr id="97"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98" name="TextBox 97"/>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Office Development</a:t>
                </a:r>
                <a:endParaRPr lang="en-US" sz="1600" dirty="0">
                  <a:solidFill>
                    <a:schemeClr val="bg1"/>
                  </a:solidFill>
                  <a:effectLst>
                    <a:outerShdw blurRad="38100" dist="38100" dir="2700000" algn="tl">
                      <a:srgbClr val="000000">
                        <a:alpha val="43137"/>
                      </a:srgbClr>
                    </a:outerShdw>
                  </a:effectLst>
                </a:endParaRPr>
              </a:p>
            </p:txBody>
          </p:sp>
        </p:grpSp>
        <p:grpSp>
          <p:nvGrpSpPr>
            <p:cNvPr id="70" name="Group 173"/>
            <p:cNvGrpSpPr/>
            <p:nvPr/>
          </p:nvGrpSpPr>
          <p:grpSpPr>
            <a:xfrm>
              <a:off x="6158862" y="2558414"/>
              <a:ext cx="2673669" cy="369570"/>
              <a:chOff x="2514595" y="1257294"/>
              <a:chExt cx="1489085" cy="369570"/>
            </a:xfrm>
          </p:grpSpPr>
          <p:pic>
            <p:nvPicPr>
              <p:cNvPr id="95"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96" name="TextBox 95"/>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Windows Development</a:t>
                </a:r>
                <a:endParaRPr lang="en-US" sz="1600" dirty="0">
                  <a:solidFill>
                    <a:schemeClr val="bg1"/>
                  </a:solidFill>
                  <a:effectLst>
                    <a:outerShdw blurRad="38100" dist="38100" dir="2700000" algn="tl">
                      <a:srgbClr val="000000">
                        <a:alpha val="43137"/>
                      </a:srgbClr>
                    </a:outerShdw>
                  </a:effectLst>
                </a:endParaRPr>
              </a:p>
            </p:txBody>
          </p:sp>
        </p:grpSp>
        <p:grpSp>
          <p:nvGrpSpPr>
            <p:cNvPr id="71" name="Group 174"/>
            <p:cNvGrpSpPr/>
            <p:nvPr/>
          </p:nvGrpSpPr>
          <p:grpSpPr>
            <a:xfrm>
              <a:off x="3574731" y="3173730"/>
              <a:ext cx="2673669" cy="369570"/>
              <a:chOff x="2514595" y="1257294"/>
              <a:chExt cx="1489085" cy="369570"/>
            </a:xfrm>
          </p:grpSpPr>
          <p:pic>
            <p:nvPicPr>
              <p:cNvPr id="93"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94" name="TextBox 93"/>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New WPF Editor</a:t>
                </a:r>
                <a:endParaRPr lang="en-US" sz="1600" dirty="0">
                  <a:solidFill>
                    <a:schemeClr val="bg1"/>
                  </a:solidFill>
                  <a:effectLst>
                    <a:outerShdw blurRad="38100" dist="38100" dir="2700000" algn="tl">
                      <a:srgbClr val="000000">
                        <a:alpha val="43137"/>
                      </a:srgbClr>
                    </a:outerShdw>
                  </a:effectLst>
                </a:endParaRPr>
              </a:p>
            </p:txBody>
          </p:sp>
        </p:grpSp>
        <p:grpSp>
          <p:nvGrpSpPr>
            <p:cNvPr id="72" name="Group 175"/>
            <p:cNvGrpSpPr/>
            <p:nvPr/>
          </p:nvGrpSpPr>
          <p:grpSpPr>
            <a:xfrm>
              <a:off x="6158862" y="3173730"/>
              <a:ext cx="2673669" cy="369570"/>
              <a:chOff x="2514595" y="1257294"/>
              <a:chExt cx="1489085" cy="369570"/>
            </a:xfrm>
          </p:grpSpPr>
          <p:pic>
            <p:nvPicPr>
              <p:cNvPr id="91"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92" name="TextBox 91"/>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Customizable IDE</a:t>
                </a:r>
                <a:endParaRPr lang="en-US" sz="1600" dirty="0">
                  <a:solidFill>
                    <a:schemeClr val="bg1"/>
                  </a:solidFill>
                  <a:effectLst>
                    <a:outerShdw blurRad="38100" dist="38100" dir="2700000" algn="tl">
                      <a:srgbClr val="000000">
                        <a:alpha val="43137"/>
                      </a:srgbClr>
                    </a:outerShdw>
                  </a:effectLst>
                </a:endParaRPr>
              </a:p>
            </p:txBody>
          </p:sp>
        </p:grpSp>
        <p:grpSp>
          <p:nvGrpSpPr>
            <p:cNvPr id="73" name="Group 176"/>
            <p:cNvGrpSpPr/>
            <p:nvPr/>
          </p:nvGrpSpPr>
          <p:grpSpPr>
            <a:xfrm>
              <a:off x="6158862" y="1943100"/>
              <a:ext cx="2673669" cy="369570"/>
              <a:chOff x="2514595" y="1257294"/>
              <a:chExt cx="1489085" cy="369570"/>
            </a:xfrm>
          </p:grpSpPr>
          <p:pic>
            <p:nvPicPr>
              <p:cNvPr id="89"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90" name="TextBox 89"/>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Multi-core Development</a:t>
                </a:r>
                <a:endParaRPr lang="en-US" sz="1600" dirty="0">
                  <a:solidFill>
                    <a:schemeClr val="bg1"/>
                  </a:solidFill>
                  <a:effectLst>
                    <a:outerShdw blurRad="38100" dist="38100" dir="2700000" algn="tl">
                      <a:srgbClr val="000000">
                        <a:alpha val="43137"/>
                      </a:srgbClr>
                    </a:outerShdw>
                  </a:effectLst>
                </a:endParaRPr>
              </a:p>
            </p:txBody>
          </p:sp>
        </p:grpSp>
        <p:grpSp>
          <p:nvGrpSpPr>
            <p:cNvPr id="74" name="Group 177"/>
            <p:cNvGrpSpPr/>
            <p:nvPr/>
          </p:nvGrpSpPr>
          <p:grpSpPr>
            <a:xfrm>
              <a:off x="3574733" y="1943100"/>
              <a:ext cx="2673669" cy="369570"/>
              <a:chOff x="2514595" y="1257294"/>
              <a:chExt cx="1489085" cy="369570"/>
            </a:xfrm>
          </p:grpSpPr>
          <p:pic>
            <p:nvPicPr>
              <p:cNvPr id="87"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88" name="TextBox 87"/>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Silverlight Tools</a:t>
                </a:r>
                <a:endParaRPr lang="en-US" sz="1600" dirty="0">
                  <a:solidFill>
                    <a:schemeClr val="bg1"/>
                  </a:solidFill>
                  <a:effectLst>
                    <a:outerShdw blurRad="38100" dist="38100" dir="2700000" algn="tl">
                      <a:srgbClr val="000000">
                        <a:alpha val="43137"/>
                      </a:srgbClr>
                    </a:outerShdw>
                  </a:effectLst>
                </a:endParaRPr>
              </a:p>
            </p:txBody>
          </p:sp>
        </p:grpSp>
        <p:grpSp>
          <p:nvGrpSpPr>
            <p:cNvPr id="75" name="Group 178"/>
            <p:cNvGrpSpPr/>
            <p:nvPr/>
          </p:nvGrpSpPr>
          <p:grpSpPr>
            <a:xfrm>
              <a:off x="3581400" y="2558414"/>
              <a:ext cx="2673669" cy="369570"/>
              <a:chOff x="2514595" y="1257294"/>
              <a:chExt cx="1489085" cy="369570"/>
            </a:xfrm>
          </p:grpSpPr>
          <p:pic>
            <p:nvPicPr>
              <p:cNvPr id="85"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86" name="TextBox 85"/>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Web Development</a:t>
                </a:r>
                <a:endParaRPr lang="en-US" sz="1600" dirty="0">
                  <a:solidFill>
                    <a:schemeClr val="bg1"/>
                  </a:solidFill>
                  <a:effectLst>
                    <a:outerShdw blurRad="38100" dist="38100" dir="2700000" algn="tl">
                      <a:srgbClr val="000000">
                        <a:alpha val="43137"/>
                      </a:srgbClr>
                    </a:outerShdw>
                  </a:effectLst>
                </a:endParaRPr>
              </a:p>
            </p:txBody>
          </p:sp>
        </p:grpSp>
        <p:grpSp>
          <p:nvGrpSpPr>
            <p:cNvPr id="76" name="Group 179"/>
            <p:cNvGrpSpPr/>
            <p:nvPr/>
          </p:nvGrpSpPr>
          <p:grpSpPr>
            <a:xfrm>
              <a:off x="3581400" y="2250757"/>
              <a:ext cx="2673669" cy="369570"/>
              <a:chOff x="2514595" y="1257294"/>
              <a:chExt cx="1489085" cy="369570"/>
            </a:xfrm>
          </p:grpSpPr>
          <p:pic>
            <p:nvPicPr>
              <p:cNvPr id="83"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84" name="TextBox 83"/>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SharePoint Development</a:t>
                </a:r>
                <a:endParaRPr lang="en-US" sz="1600" dirty="0">
                  <a:solidFill>
                    <a:schemeClr val="bg1"/>
                  </a:solidFill>
                  <a:effectLst>
                    <a:outerShdw blurRad="38100" dist="38100" dir="2700000" algn="tl">
                      <a:srgbClr val="000000">
                        <a:alpha val="43137"/>
                      </a:srgbClr>
                    </a:outerShdw>
                  </a:effectLst>
                </a:endParaRPr>
              </a:p>
            </p:txBody>
          </p:sp>
        </p:grpSp>
        <p:grpSp>
          <p:nvGrpSpPr>
            <p:cNvPr id="77" name="Group 180"/>
            <p:cNvGrpSpPr/>
            <p:nvPr/>
          </p:nvGrpSpPr>
          <p:grpSpPr>
            <a:xfrm>
              <a:off x="3574731" y="2866072"/>
              <a:ext cx="2673669" cy="369570"/>
              <a:chOff x="2514595" y="1257294"/>
              <a:chExt cx="1489085" cy="369570"/>
            </a:xfrm>
          </p:grpSpPr>
          <p:pic>
            <p:nvPicPr>
              <p:cNvPr id="81" name="Picture 4" descr="G:\rounded rectangle blu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82" name="TextBox 81"/>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effectLst>
                      <a:outerShdw blurRad="38100" dist="38100" dir="2700000" algn="tl">
                        <a:srgbClr val="000000">
                          <a:alpha val="43137"/>
                        </a:srgbClr>
                      </a:outerShdw>
                    </a:effectLst>
                  </a:rPr>
                  <a:t>Generate from Usage</a:t>
                </a:r>
                <a:endParaRPr lang="en-US" sz="1600" dirty="0">
                  <a:solidFill>
                    <a:schemeClr val="bg1"/>
                  </a:solidFill>
                  <a:effectLst>
                    <a:outerShdw blurRad="38100" dist="38100" dir="2700000" algn="tl">
                      <a:srgbClr val="000000">
                        <a:alpha val="43137"/>
                      </a:srgbClr>
                    </a:outerShdw>
                  </a:effectLst>
                </a:endParaRPr>
              </a:p>
            </p:txBody>
          </p:sp>
        </p:grpSp>
      </p:grpSp>
      <p:sp>
        <p:nvSpPr>
          <p:cNvPr id="101" name="Title 3"/>
          <p:cNvSpPr>
            <a:spLocks noGrp="1"/>
          </p:cNvSpPr>
          <p:nvPr>
            <p:ph type="title"/>
          </p:nvPr>
        </p:nvSpPr>
        <p:spPr>
          <a:xfrm>
            <a:off x="304800" y="228600"/>
            <a:ext cx="8321675" cy="553998"/>
          </a:xfrm>
        </p:spPr>
        <p:txBody>
          <a:bodyPr>
            <a:normAutofit/>
          </a:bodyPr>
          <a:lstStyle/>
          <a:p>
            <a:pPr algn="l"/>
            <a:r>
              <a:rPr lang="en-US" sz="4000" dirty="0" smtClean="0">
                <a:effectLst>
                  <a:outerShdw blurRad="38100" dist="38100" dir="2700000" algn="tl">
                    <a:srgbClr val="000000">
                      <a:alpha val="43137"/>
                    </a:srgbClr>
                  </a:outerShdw>
                </a:effectLst>
                <a:ea typeface="Segoe UI" pitchFamily="34" charset="0"/>
                <a:cs typeface="Segoe UI" pitchFamily="34" charset="0"/>
              </a:rPr>
              <a:t>Visual Studio 2010 Feature Overview</a:t>
            </a:r>
            <a:endParaRPr lang="en-US" sz="4000" dirty="0">
              <a:effectLst>
                <a:outerShdw blurRad="38100" dist="38100" dir="2700000" algn="tl">
                  <a:srgbClr val="000000">
                    <a:alpha val="43137"/>
                  </a:srgbClr>
                </a:outerShdw>
              </a:effectLst>
              <a:ea typeface="Segoe UI" pitchFamily="34" charset="0"/>
              <a:cs typeface="Segoe UI" pitchFamily="34" charset="0"/>
            </a:endParaRPr>
          </a:p>
        </p:txBody>
      </p:sp>
    </p:spTree>
    <p:extLst>
      <p:ext uri="{BB962C8B-B14F-4D97-AF65-F5344CB8AC3E}">
        <p14:creationId xmlns:p14="http://schemas.microsoft.com/office/powerpoint/2010/main" val="3389139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7"/>
                                        </p:tgtEl>
                                        <p:attrNameLst>
                                          <p:attrName>style.opacity</p:attrName>
                                        </p:attrNameLst>
                                      </p:cBhvr>
                                      <p:to>
                                        <p:strVal val="0.25"/>
                                      </p:to>
                                    </p:set>
                                    <p:animEffect filter="image" prLst="opacity: 0.25">
                                      <p:cBhvr rctx="IE">
                                        <p:cTn id="7" dur="indefinite"/>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mph" presetSubtype="0" grpId="1" nodeType="clickEffect">
                                  <p:stCondLst>
                                    <p:cond delay="0"/>
                                  </p:stCondLst>
                                  <p:childTnLst>
                                    <p:set>
                                      <p:cBhvr rctx="PPT">
                                        <p:cTn id="21" dur="indefinite"/>
                                        <p:tgtEl>
                                          <p:spTgt spid="6"/>
                                        </p:tgtEl>
                                        <p:attrNameLst>
                                          <p:attrName>style.opacity</p:attrName>
                                        </p:attrNameLst>
                                      </p:cBhvr>
                                      <p:to>
                                        <p:strVal val="0.15"/>
                                      </p:to>
                                    </p:set>
                                    <p:animEffect filter="image" prLst="opacity: 0.15">
                                      <p:cBhvr rctx="IE">
                                        <p:cTn id="22" dur="indefinite"/>
                                        <p:tgtEl>
                                          <p:spTgt spid="6"/>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228600"/>
            <a:ext cx="8839200" cy="2194560"/>
          </a:xfrm>
          <a:prstGeom prst="roundRect">
            <a:avLst>
              <a:gd name="adj" fmla="val 3031"/>
            </a:avLst>
          </a:prstGeom>
          <a:solidFill>
            <a:schemeClr val="accent4">
              <a:lumMod val="20000"/>
              <a:lumOff val="80000"/>
            </a:schemeClr>
          </a:solidFill>
          <a:ln>
            <a:solidFill>
              <a:schemeClr val="accent4"/>
            </a:solidFill>
          </a:ln>
        </p:spPr>
        <p:style>
          <a:lnRef idx="1">
            <a:schemeClr val="accent2"/>
          </a:lnRef>
          <a:fillRef idx="2">
            <a:schemeClr val="accent2"/>
          </a:fillRef>
          <a:effectRef idx="1">
            <a:schemeClr val="accent2"/>
          </a:effectRef>
          <a:fontRef idx="minor">
            <a:schemeClr val="dk1"/>
          </a:fontRef>
        </p:style>
        <p:txBody>
          <a:bodyPr rtlCol="0" anchor="t"/>
          <a:lstStyle/>
          <a:p>
            <a:endParaRPr lang="en-US" sz="2000" dirty="0" smtClean="0"/>
          </a:p>
        </p:txBody>
      </p:sp>
      <p:grpSp>
        <p:nvGrpSpPr>
          <p:cNvPr id="2" name="Group 78"/>
          <p:cNvGrpSpPr/>
          <p:nvPr/>
        </p:nvGrpSpPr>
        <p:grpSpPr>
          <a:xfrm>
            <a:off x="381000" y="685800"/>
            <a:ext cx="6324600" cy="1828800"/>
            <a:chOff x="5791200" y="342900"/>
            <a:chExt cx="2819400" cy="1676400"/>
          </a:xfrm>
        </p:grpSpPr>
        <p:pic>
          <p:nvPicPr>
            <p:cNvPr id="6" name="Picture 4" descr="G:\rounded rectangle blue.png"/>
            <p:cNvPicPr>
              <a:picLocks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91200" y="342900"/>
              <a:ext cx="2819400" cy="167640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7" name="TextBox 6"/>
            <p:cNvSpPr txBox="1"/>
            <p:nvPr/>
          </p:nvSpPr>
          <p:spPr>
            <a:xfrm>
              <a:off x="5995477" y="619571"/>
              <a:ext cx="2462723" cy="282129"/>
            </a:xfrm>
            <a:prstGeom prst="rect">
              <a:avLst/>
            </a:prstGeom>
            <a:noFill/>
          </p:spPr>
          <p:txBody>
            <a:bodyPr wrap="square" rtlCol="0">
              <a:spAutoFit/>
            </a:bodyPr>
            <a:lstStyle/>
            <a:p>
              <a:pPr algn="ctr"/>
              <a:r>
                <a:rPr lang="en-US" sz="1400" b="1" dirty="0" smtClean="0">
                  <a:solidFill>
                    <a:schemeClr val="bg1"/>
                  </a:solidFill>
                </a:rPr>
                <a:t>Test Manager</a:t>
              </a:r>
              <a:endParaRPr lang="en-US" sz="1400" b="1" dirty="0">
                <a:solidFill>
                  <a:schemeClr val="bg1"/>
                </a:solidFill>
              </a:endParaRPr>
            </a:p>
          </p:txBody>
        </p:sp>
      </p:grpSp>
      <p:grpSp>
        <p:nvGrpSpPr>
          <p:cNvPr id="3" name="Group 60"/>
          <p:cNvGrpSpPr/>
          <p:nvPr/>
        </p:nvGrpSpPr>
        <p:grpSpPr>
          <a:xfrm>
            <a:off x="602934" y="1325880"/>
            <a:ext cx="3283266" cy="443484"/>
            <a:chOff x="2514595" y="1257294"/>
            <a:chExt cx="1489085" cy="369570"/>
          </a:xfrm>
        </p:grpSpPr>
        <p:pic>
          <p:nvPicPr>
            <p:cNvPr id="9"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10" name="TextBox 9"/>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rPr>
                <a:t>Test Case Management</a:t>
              </a:r>
              <a:endParaRPr lang="en-US" sz="1600" dirty="0">
                <a:solidFill>
                  <a:schemeClr val="bg1"/>
                </a:solidFill>
              </a:endParaRPr>
            </a:p>
          </p:txBody>
        </p:sp>
      </p:grpSp>
      <p:grpSp>
        <p:nvGrpSpPr>
          <p:cNvPr id="5" name="Group 69"/>
          <p:cNvGrpSpPr/>
          <p:nvPr/>
        </p:nvGrpSpPr>
        <p:grpSpPr>
          <a:xfrm>
            <a:off x="602934" y="1705356"/>
            <a:ext cx="3283266" cy="443484"/>
            <a:chOff x="2514595" y="1257294"/>
            <a:chExt cx="1489085" cy="369570"/>
          </a:xfrm>
        </p:grpSpPr>
        <p:pic>
          <p:nvPicPr>
            <p:cNvPr id="12"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13" name="TextBox 12"/>
            <p:cNvSpPr txBox="1"/>
            <p:nvPr/>
          </p:nvSpPr>
          <p:spPr>
            <a:xfrm>
              <a:off x="2590800" y="1257300"/>
              <a:ext cx="1371600" cy="269304"/>
            </a:xfrm>
            <a:prstGeom prst="rect">
              <a:avLst/>
            </a:prstGeom>
            <a:noFill/>
          </p:spPr>
          <p:txBody>
            <a:bodyPr wrap="square" rtlCol="0">
              <a:spAutoFit/>
            </a:bodyPr>
            <a:lstStyle/>
            <a:p>
              <a:pPr algn="ctr"/>
              <a:r>
                <a:rPr lang="en-US" sz="1500" dirty="0" smtClean="0">
                  <a:solidFill>
                    <a:schemeClr val="bg1"/>
                  </a:solidFill>
                </a:rPr>
                <a:t>Fast Forward for Manual Testing</a:t>
              </a:r>
              <a:endParaRPr lang="en-US" sz="1500" dirty="0">
                <a:solidFill>
                  <a:schemeClr val="bg1"/>
                </a:solidFill>
              </a:endParaRPr>
            </a:p>
          </p:txBody>
        </p:sp>
      </p:grpSp>
      <p:grpSp>
        <p:nvGrpSpPr>
          <p:cNvPr id="8" name="Group 72"/>
          <p:cNvGrpSpPr/>
          <p:nvPr/>
        </p:nvGrpSpPr>
        <p:grpSpPr>
          <a:xfrm>
            <a:off x="3733800" y="1325880"/>
            <a:ext cx="2673669" cy="443484"/>
            <a:chOff x="2514595" y="1257294"/>
            <a:chExt cx="1489085" cy="369570"/>
          </a:xfrm>
        </p:grpSpPr>
        <p:pic>
          <p:nvPicPr>
            <p:cNvPr id="15"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16" name="TextBox 15"/>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rPr>
                <a:t>Manual Testing</a:t>
              </a:r>
              <a:endParaRPr lang="en-US" sz="1600" dirty="0">
                <a:solidFill>
                  <a:schemeClr val="bg1"/>
                </a:solidFill>
              </a:endParaRPr>
            </a:p>
          </p:txBody>
        </p:sp>
      </p:grpSp>
      <p:grpSp>
        <p:nvGrpSpPr>
          <p:cNvPr id="11" name="Group 75"/>
          <p:cNvGrpSpPr/>
          <p:nvPr/>
        </p:nvGrpSpPr>
        <p:grpSpPr>
          <a:xfrm>
            <a:off x="3733800" y="1691640"/>
            <a:ext cx="2673669" cy="443484"/>
            <a:chOff x="2514595" y="1257294"/>
            <a:chExt cx="1489085" cy="369570"/>
          </a:xfrm>
        </p:grpSpPr>
        <p:pic>
          <p:nvPicPr>
            <p:cNvPr id="18"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19" name="TextBox 18"/>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rPr>
                <a:t>Lab Mgmt Configuration</a:t>
              </a:r>
              <a:endParaRPr lang="en-US" sz="1600" dirty="0">
                <a:solidFill>
                  <a:schemeClr val="bg1"/>
                </a:solidFill>
              </a:endParaRPr>
            </a:p>
          </p:txBody>
        </p:sp>
      </p:grpSp>
      <p:sp>
        <p:nvSpPr>
          <p:cNvPr id="20" name="Rounded Rectangle 19"/>
          <p:cNvSpPr/>
          <p:nvPr/>
        </p:nvSpPr>
        <p:spPr>
          <a:xfrm>
            <a:off x="304800" y="2697480"/>
            <a:ext cx="8839200" cy="1554480"/>
          </a:xfrm>
          <a:prstGeom prst="roundRect">
            <a:avLst>
              <a:gd name="adj" fmla="val 3031"/>
            </a:avLst>
          </a:prstGeom>
        </p:spPr>
        <p:style>
          <a:lnRef idx="1">
            <a:schemeClr val="accent4"/>
          </a:lnRef>
          <a:fillRef idx="2">
            <a:schemeClr val="accent4"/>
          </a:fillRef>
          <a:effectRef idx="1">
            <a:schemeClr val="accent4"/>
          </a:effectRef>
          <a:fontRef idx="minor">
            <a:schemeClr val="dk1"/>
          </a:fontRef>
        </p:style>
        <p:txBody>
          <a:bodyPr rtlCol="0" anchor="t"/>
          <a:lstStyle/>
          <a:p>
            <a:endParaRPr lang="en-US" sz="2000" dirty="0"/>
          </a:p>
        </p:txBody>
      </p:sp>
      <p:sp>
        <p:nvSpPr>
          <p:cNvPr id="21" name="Rounded Rectangle 20"/>
          <p:cNvSpPr/>
          <p:nvPr/>
        </p:nvSpPr>
        <p:spPr>
          <a:xfrm>
            <a:off x="304800" y="4617720"/>
            <a:ext cx="8839200" cy="2240280"/>
          </a:xfrm>
          <a:prstGeom prst="roundRect">
            <a:avLst>
              <a:gd name="adj" fmla="val 3031"/>
            </a:avLst>
          </a:prstGeom>
        </p:spPr>
        <p:style>
          <a:lnRef idx="1">
            <a:schemeClr val="accent4"/>
          </a:lnRef>
          <a:fillRef idx="2">
            <a:schemeClr val="accent4"/>
          </a:fillRef>
          <a:effectRef idx="1">
            <a:schemeClr val="accent4"/>
          </a:effectRef>
          <a:fontRef idx="minor">
            <a:schemeClr val="dk1"/>
          </a:fontRef>
        </p:style>
        <p:txBody>
          <a:bodyPr rtlCol="0" anchor="t"/>
          <a:lstStyle/>
          <a:p>
            <a:endParaRPr lang="en-US" sz="2000" dirty="0" smtClean="0"/>
          </a:p>
        </p:txBody>
      </p:sp>
      <p:grpSp>
        <p:nvGrpSpPr>
          <p:cNvPr id="14" name="Group 87"/>
          <p:cNvGrpSpPr/>
          <p:nvPr/>
        </p:nvGrpSpPr>
        <p:grpSpPr>
          <a:xfrm>
            <a:off x="6705598" y="1325880"/>
            <a:ext cx="2133602" cy="504444"/>
            <a:chOff x="2514595" y="1257294"/>
            <a:chExt cx="1489085" cy="369570"/>
          </a:xfrm>
        </p:grpSpPr>
        <p:pic>
          <p:nvPicPr>
            <p:cNvPr id="23"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24" name="TextBox 23"/>
            <p:cNvSpPr txBox="1"/>
            <p:nvPr/>
          </p:nvSpPr>
          <p:spPr>
            <a:xfrm>
              <a:off x="2590800" y="1257300"/>
              <a:ext cx="1371600" cy="248034"/>
            </a:xfrm>
            <a:prstGeom prst="rect">
              <a:avLst/>
            </a:prstGeom>
            <a:noFill/>
          </p:spPr>
          <p:txBody>
            <a:bodyPr wrap="square" rtlCol="0">
              <a:spAutoFit/>
            </a:bodyPr>
            <a:lstStyle/>
            <a:p>
              <a:pPr algn="ctr"/>
              <a:r>
                <a:rPr lang="en-US" sz="1600" dirty="0" smtClean="0">
                  <a:solidFill>
                    <a:schemeClr val="bg1"/>
                  </a:solidFill>
                </a:rPr>
                <a:t>Team Explorer</a:t>
              </a:r>
              <a:endParaRPr lang="en-US" sz="1600" dirty="0">
                <a:solidFill>
                  <a:schemeClr val="bg1"/>
                </a:solidFill>
              </a:endParaRPr>
            </a:p>
          </p:txBody>
        </p:sp>
      </p:grpSp>
      <p:grpSp>
        <p:nvGrpSpPr>
          <p:cNvPr id="17" name="Group 96"/>
          <p:cNvGrpSpPr/>
          <p:nvPr/>
        </p:nvGrpSpPr>
        <p:grpSpPr>
          <a:xfrm>
            <a:off x="6705598" y="1705356"/>
            <a:ext cx="2133602" cy="504444"/>
            <a:chOff x="2514595" y="1257294"/>
            <a:chExt cx="1489085" cy="369570"/>
          </a:xfrm>
        </p:grpSpPr>
        <p:pic>
          <p:nvPicPr>
            <p:cNvPr id="26"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27" name="TextBox 26"/>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rPr>
                <a:t>Agents</a:t>
              </a:r>
              <a:endParaRPr lang="en-US" sz="1600" dirty="0">
                <a:solidFill>
                  <a:schemeClr val="bg1"/>
                </a:solidFill>
              </a:endParaRPr>
            </a:p>
          </p:txBody>
        </p:sp>
      </p:gr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4709162"/>
            <a:ext cx="7696200" cy="550052"/>
          </a:xfrm>
          <a:prstGeom prst="rect">
            <a:avLst/>
          </a:prstGeom>
        </p:spPr>
      </p:pic>
      <p:pic>
        <p:nvPicPr>
          <p:cNvPr id="29" name="Picture 28" descr="Visual Studio 2010-Logo-Test Professional.png"/>
          <p:cNvPicPr>
            <a:picLocks noChangeAspect="1"/>
          </p:cNvPicPr>
          <p:nvPr/>
        </p:nvPicPr>
        <p:blipFill>
          <a:blip r:embed="rId6" cstate="print">
            <a:clrChange>
              <a:clrFrom>
                <a:srgbClr val="FFFFFF"/>
              </a:clrFrom>
              <a:clrTo>
                <a:srgbClr val="FFFFFF">
                  <a:alpha val="0"/>
                </a:srgbClr>
              </a:clrTo>
            </a:clrChange>
          </a:blip>
          <a:stretch>
            <a:fillRect/>
          </a:stretch>
        </p:blipFill>
        <p:spPr>
          <a:xfrm>
            <a:off x="838199" y="304800"/>
            <a:ext cx="7315201" cy="547835"/>
          </a:xfrm>
          <a:prstGeom prst="rect">
            <a:avLst/>
          </a:prstGeom>
        </p:spPr>
      </p:pic>
      <p:pic>
        <p:nvPicPr>
          <p:cNvPr id="30" name="Picture 29" descr="Visual Studio 2010-Logo- Lab Management.png"/>
          <p:cNvPicPr>
            <a:picLocks noChangeAspect="1"/>
          </p:cNvPicPr>
          <p:nvPr/>
        </p:nvPicPr>
        <p:blipFill>
          <a:blip r:embed="rId7" cstate="print">
            <a:clrChange>
              <a:clrFrom>
                <a:srgbClr val="FFFFFF"/>
              </a:clrFrom>
              <a:clrTo>
                <a:srgbClr val="FFFFFF">
                  <a:alpha val="0"/>
                </a:srgbClr>
              </a:clrTo>
            </a:clrChange>
          </a:blip>
          <a:stretch>
            <a:fillRect/>
          </a:stretch>
        </p:blipFill>
        <p:spPr>
          <a:xfrm>
            <a:off x="762000" y="2825638"/>
            <a:ext cx="7620000" cy="623777"/>
          </a:xfrm>
          <a:prstGeom prst="rect">
            <a:avLst/>
          </a:prstGeom>
        </p:spPr>
      </p:pic>
      <p:grpSp>
        <p:nvGrpSpPr>
          <p:cNvPr id="22" name="Group 96"/>
          <p:cNvGrpSpPr/>
          <p:nvPr/>
        </p:nvGrpSpPr>
        <p:grpSpPr>
          <a:xfrm>
            <a:off x="4953000" y="3429000"/>
            <a:ext cx="3200400" cy="584783"/>
            <a:chOff x="2514595" y="1257294"/>
            <a:chExt cx="1489085" cy="487319"/>
          </a:xfrm>
        </p:grpSpPr>
        <p:pic>
          <p:nvPicPr>
            <p:cNvPr id="32"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33" name="TextBox 32"/>
            <p:cNvSpPr txBox="1"/>
            <p:nvPr/>
          </p:nvSpPr>
          <p:spPr>
            <a:xfrm>
              <a:off x="2590800" y="1257300"/>
              <a:ext cx="1371600" cy="487313"/>
            </a:xfrm>
            <a:prstGeom prst="rect">
              <a:avLst/>
            </a:prstGeom>
            <a:noFill/>
          </p:spPr>
          <p:txBody>
            <a:bodyPr wrap="square" rtlCol="0">
              <a:spAutoFit/>
            </a:bodyPr>
            <a:lstStyle/>
            <a:p>
              <a:pPr algn="ctr"/>
              <a:r>
                <a:rPr lang="en-US" sz="1600" dirty="0" smtClean="0">
                  <a:solidFill>
                    <a:schemeClr val="bg1"/>
                  </a:solidFill>
                </a:rPr>
                <a:t>Environment from Template</a:t>
              </a:r>
              <a:endParaRPr lang="en-US" sz="1600" dirty="0">
                <a:solidFill>
                  <a:schemeClr val="bg1"/>
                </a:solidFill>
              </a:endParaRPr>
            </a:p>
          </p:txBody>
        </p:sp>
      </p:grpSp>
      <p:grpSp>
        <p:nvGrpSpPr>
          <p:cNvPr id="25" name="Group 96"/>
          <p:cNvGrpSpPr/>
          <p:nvPr/>
        </p:nvGrpSpPr>
        <p:grpSpPr>
          <a:xfrm>
            <a:off x="838200" y="3429000"/>
            <a:ext cx="4038600" cy="584784"/>
            <a:chOff x="2514595" y="1257294"/>
            <a:chExt cx="1489085" cy="487320"/>
          </a:xfrm>
        </p:grpSpPr>
        <p:pic>
          <p:nvPicPr>
            <p:cNvPr id="35"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36" name="TextBox 35"/>
            <p:cNvSpPr txBox="1"/>
            <p:nvPr/>
          </p:nvSpPr>
          <p:spPr>
            <a:xfrm>
              <a:off x="2590800" y="1257301"/>
              <a:ext cx="1371600" cy="487313"/>
            </a:xfrm>
            <a:prstGeom prst="rect">
              <a:avLst/>
            </a:prstGeom>
            <a:noFill/>
          </p:spPr>
          <p:txBody>
            <a:bodyPr wrap="square" rtlCol="0">
              <a:spAutoFit/>
            </a:bodyPr>
            <a:lstStyle/>
            <a:p>
              <a:pPr algn="ctr"/>
              <a:r>
                <a:rPr lang="en-US" sz="1600" dirty="0" smtClean="0">
                  <a:solidFill>
                    <a:schemeClr val="bg1"/>
                  </a:solidFill>
                </a:rPr>
                <a:t>Virtual Environment Setup/Tear Down</a:t>
              </a:r>
              <a:endParaRPr lang="en-US" sz="1600" dirty="0">
                <a:solidFill>
                  <a:schemeClr val="bg1"/>
                </a:solidFill>
              </a:endParaRPr>
            </a:p>
          </p:txBody>
        </p:sp>
      </p:grpSp>
      <p:grpSp>
        <p:nvGrpSpPr>
          <p:cNvPr id="31" name="Group 96"/>
          <p:cNvGrpSpPr/>
          <p:nvPr/>
        </p:nvGrpSpPr>
        <p:grpSpPr>
          <a:xfrm>
            <a:off x="3048000" y="3810000"/>
            <a:ext cx="3200400" cy="443484"/>
            <a:chOff x="2514595" y="1257294"/>
            <a:chExt cx="1489085" cy="369570"/>
          </a:xfrm>
        </p:grpSpPr>
        <p:pic>
          <p:nvPicPr>
            <p:cNvPr id="38"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39" name="TextBox 38"/>
            <p:cNvSpPr txBox="1"/>
            <p:nvPr/>
          </p:nvSpPr>
          <p:spPr>
            <a:xfrm>
              <a:off x="2590800" y="1257301"/>
              <a:ext cx="1371600" cy="282128"/>
            </a:xfrm>
            <a:prstGeom prst="rect">
              <a:avLst/>
            </a:prstGeom>
            <a:noFill/>
          </p:spPr>
          <p:txBody>
            <a:bodyPr wrap="square" rtlCol="0">
              <a:spAutoFit/>
            </a:bodyPr>
            <a:lstStyle/>
            <a:p>
              <a:pPr algn="ctr"/>
              <a:r>
                <a:rPr lang="en-US" sz="1600" dirty="0" smtClean="0">
                  <a:solidFill>
                    <a:schemeClr val="bg1"/>
                  </a:solidFill>
                </a:rPr>
                <a:t>Checkpoint Environment</a:t>
              </a:r>
              <a:endParaRPr lang="en-US" sz="1600" dirty="0">
                <a:solidFill>
                  <a:schemeClr val="bg1"/>
                </a:solidFill>
              </a:endParaRPr>
            </a:p>
          </p:txBody>
        </p:sp>
      </p:grpSp>
      <p:grpSp>
        <p:nvGrpSpPr>
          <p:cNvPr id="34" name="Group 87"/>
          <p:cNvGrpSpPr/>
          <p:nvPr/>
        </p:nvGrpSpPr>
        <p:grpSpPr>
          <a:xfrm>
            <a:off x="5867400" y="5410200"/>
            <a:ext cx="2673669" cy="443484"/>
            <a:chOff x="2514595" y="1257294"/>
            <a:chExt cx="1489085" cy="369570"/>
          </a:xfrm>
        </p:grpSpPr>
        <p:pic>
          <p:nvPicPr>
            <p:cNvPr id="41"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42" name="TextBox 41"/>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rPr>
                <a:t>Reporting</a:t>
              </a:r>
              <a:endParaRPr lang="en-US" sz="1600" dirty="0">
                <a:solidFill>
                  <a:schemeClr val="bg1"/>
                </a:solidFill>
              </a:endParaRPr>
            </a:p>
          </p:txBody>
        </p:sp>
      </p:grpSp>
      <p:grpSp>
        <p:nvGrpSpPr>
          <p:cNvPr id="37" name="Group 87"/>
          <p:cNvGrpSpPr/>
          <p:nvPr/>
        </p:nvGrpSpPr>
        <p:grpSpPr>
          <a:xfrm>
            <a:off x="5867400" y="5804916"/>
            <a:ext cx="2673669" cy="443484"/>
            <a:chOff x="2514595" y="1257294"/>
            <a:chExt cx="1489085" cy="369570"/>
          </a:xfrm>
        </p:grpSpPr>
        <p:pic>
          <p:nvPicPr>
            <p:cNvPr id="44"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45" name="TextBox 44"/>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rPr>
                <a:t>Test Case Management</a:t>
              </a:r>
              <a:endParaRPr lang="en-US" sz="1600" dirty="0">
                <a:solidFill>
                  <a:schemeClr val="bg1"/>
                </a:solidFill>
              </a:endParaRPr>
            </a:p>
          </p:txBody>
        </p:sp>
      </p:grpSp>
      <p:grpSp>
        <p:nvGrpSpPr>
          <p:cNvPr id="40" name="Group 87"/>
          <p:cNvGrpSpPr/>
          <p:nvPr/>
        </p:nvGrpSpPr>
        <p:grpSpPr>
          <a:xfrm>
            <a:off x="5860731" y="6185916"/>
            <a:ext cx="2673669" cy="443484"/>
            <a:chOff x="2514595" y="1257294"/>
            <a:chExt cx="1489085" cy="369570"/>
          </a:xfrm>
        </p:grpSpPr>
        <p:pic>
          <p:nvPicPr>
            <p:cNvPr id="47"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48" name="TextBox 47"/>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rPr>
                <a:t>Team Portal</a:t>
              </a:r>
              <a:endParaRPr lang="en-US" sz="1600" dirty="0">
                <a:solidFill>
                  <a:schemeClr val="bg1"/>
                </a:solidFill>
              </a:endParaRPr>
            </a:p>
          </p:txBody>
        </p:sp>
      </p:grpSp>
      <p:grpSp>
        <p:nvGrpSpPr>
          <p:cNvPr id="43" name="Group 87"/>
          <p:cNvGrpSpPr/>
          <p:nvPr/>
        </p:nvGrpSpPr>
        <p:grpSpPr>
          <a:xfrm>
            <a:off x="3124200" y="5410200"/>
            <a:ext cx="2673669" cy="443484"/>
            <a:chOff x="2514595" y="1257294"/>
            <a:chExt cx="1489085" cy="369570"/>
          </a:xfrm>
        </p:grpSpPr>
        <p:pic>
          <p:nvPicPr>
            <p:cNvPr id="50"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51" name="TextBox 50"/>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rPr>
                <a:t>Gated Check-in</a:t>
              </a:r>
              <a:endParaRPr lang="en-US" sz="1600" dirty="0">
                <a:solidFill>
                  <a:schemeClr val="bg1"/>
                </a:solidFill>
              </a:endParaRPr>
            </a:p>
          </p:txBody>
        </p:sp>
      </p:grpSp>
      <p:grpSp>
        <p:nvGrpSpPr>
          <p:cNvPr id="46" name="Group 87"/>
          <p:cNvGrpSpPr/>
          <p:nvPr/>
        </p:nvGrpSpPr>
        <p:grpSpPr>
          <a:xfrm>
            <a:off x="3124200" y="5791200"/>
            <a:ext cx="2673669" cy="443484"/>
            <a:chOff x="2514595" y="1257294"/>
            <a:chExt cx="1489085" cy="369570"/>
          </a:xfrm>
        </p:grpSpPr>
        <p:pic>
          <p:nvPicPr>
            <p:cNvPr id="53"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54" name="TextBox 53"/>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rPr>
                <a:t>Branch Visualization</a:t>
              </a:r>
              <a:endParaRPr lang="en-US" sz="1600" dirty="0">
                <a:solidFill>
                  <a:schemeClr val="bg1"/>
                </a:solidFill>
              </a:endParaRPr>
            </a:p>
          </p:txBody>
        </p:sp>
      </p:grpSp>
      <p:grpSp>
        <p:nvGrpSpPr>
          <p:cNvPr id="49" name="Group 87"/>
          <p:cNvGrpSpPr/>
          <p:nvPr/>
        </p:nvGrpSpPr>
        <p:grpSpPr>
          <a:xfrm>
            <a:off x="3124200" y="6172200"/>
            <a:ext cx="2673669" cy="443484"/>
            <a:chOff x="2514595" y="1257294"/>
            <a:chExt cx="1489085" cy="369570"/>
          </a:xfrm>
        </p:grpSpPr>
        <p:pic>
          <p:nvPicPr>
            <p:cNvPr id="56"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57" name="TextBox 56"/>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rPr>
                <a:t>Agile Planning Tools</a:t>
              </a:r>
              <a:endParaRPr lang="en-US" sz="1600" dirty="0">
                <a:solidFill>
                  <a:schemeClr val="bg1"/>
                </a:solidFill>
              </a:endParaRPr>
            </a:p>
          </p:txBody>
        </p:sp>
      </p:grpSp>
      <p:grpSp>
        <p:nvGrpSpPr>
          <p:cNvPr id="52" name="Group 87"/>
          <p:cNvGrpSpPr/>
          <p:nvPr/>
        </p:nvGrpSpPr>
        <p:grpSpPr>
          <a:xfrm>
            <a:off x="526731" y="6172200"/>
            <a:ext cx="2673669" cy="443484"/>
            <a:chOff x="2514595" y="1257294"/>
            <a:chExt cx="1489085" cy="369570"/>
          </a:xfrm>
        </p:grpSpPr>
        <p:pic>
          <p:nvPicPr>
            <p:cNvPr id="59"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60" name="TextBox 59"/>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rPr>
                <a:t>Architectural Validation</a:t>
              </a:r>
              <a:endParaRPr lang="en-US" sz="1600" dirty="0">
                <a:solidFill>
                  <a:schemeClr val="bg1"/>
                </a:solidFill>
              </a:endParaRPr>
            </a:p>
          </p:txBody>
        </p:sp>
      </p:grpSp>
      <p:grpSp>
        <p:nvGrpSpPr>
          <p:cNvPr id="55" name="Group 87"/>
          <p:cNvGrpSpPr/>
          <p:nvPr/>
        </p:nvGrpSpPr>
        <p:grpSpPr>
          <a:xfrm>
            <a:off x="533400" y="5791200"/>
            <a:ext cx="2673669" cy="443484"/>
            <a:chOff x="2514595" y="1257294"/>
            <a:chExt cx="1489085" cy="369570"/>
          </a:xfrm>
        </p:grpSpPr>
        <p:pic>
          <p:nvPicPr>
            <p:cNvPr id="62"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63" name="TextBox 62"/>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rPr>
                <a:t>Build Automation</a:t>
              </a:r>
              <a:endParaRPr lang="en-US" sz="1600" dirty="0">
                <a:solidFill>
                  <a:schemeClr val="bg1"/>
                </a:solidFill>
              </a:endParaRPr>
            </a:p>
          </p:txBody>
        </p:sp>
      </p:grpSp>
      <p:grpSp>
        <p:nvGrpSpPr>
          <p:cNvPr id="58" name="Group 87"/>
          <p:cNvGrpSpPr/>
          <p:nvPr/>
        </p:nvGrpSpPr>
        <p:grpSpPr>
          <a:xfrm>
            <a:off x="533400" y="5410200"/>
            <a:ext cx="2673669" cy="443484"/>
            <a:chOff x="2514595" y="1257294"/>
            <a:chExt cx="1489085" cy="369570"/>
          </a:xfrm>
        </p:grpSpPr>
        <p:pic>
          <p:nvPicPr>
            <p:cNvPr id="65" name="Picture 4" descr="G:\rounded rectangle blue.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595" y="1257294"/>
              <a:ext cx="1489085" cy="369570"/>
            </a:xfrm>
            <a:prstGeom prst="rect">
              <a:avLst/>
            </a:prstGeom>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val="1"/>
              </a:ext>
            </a:extLst>
          </p:spPr>
        </p:pic>
        <p:sp>
          <p:nvSpPr>
            <p:cNvPr id="66" name="TextBox 65"/>
            <p:cNvSpPr txBox="1"/>
            <p:nvPr/>
          </p:nvSpPr>
          <p:spPr>
            <a:xfrm>
              <a:off x="2590800" y="1257300"/>
              <a:ext cx="1371600" cy="282128"/>
            </a:xfrm>
            <a:prstGeom prst="rect">
              <a:avLst/>
            </a:prstGeom>
            <a:noFill/>
          </p:spPr>
          <p:txBody>
            <a:bodyPr wrap="square" rtlCol="0">
              <a:spAutoFit/>
            </a:bodyPr>
            <a:lstStyle/>
            <a:p>
              <a:pPr algn="ctr"/>
              <a:r>
                <a:rPr lang="en-US" sz="1600" dirty="0" smtClean="0">
                  <a:solidFill>
                    <a:schemeClr val="bg1"/>
                  </a:solidFill>
                </a:rPr>
                <a:t>Version Control</a:t>
              </a:r>
              <a:endParaRPr lang="en-US" sz="1600" dirty="0">
                <a:solidFill>
                  <a:schemeClr val="bg1"/>
                </a:solidFill>
              </a:endParaRPr>
            </a:p>
          </p:txBody>
        </p:sp>
      </p:grpSp>
    </p:spTree>
    <p:extLst>
      <p:ext uri="{BB962C8B-B14F-4D97-AF65-F5344CB8AC3E}">
        <p14:creationId xmlns:p14="http://schemas.microsoft.com/office/powerpoint/2010/main" val="100398599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SS DTS Brief 2009-10-14">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979596"/>
      </a:hlink>
      <a:folHlink>
        <a:srgbClr val="979596"/>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7-20472_Visual_Studio_Template_Dark_4x3">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979596"/>
      </a:hlink>
      <a:folHlink>
        <a:srgbClr val="979596"/>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White with Consolas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DSS DTS Brief 2009-10-14">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979596"/>
      </a:hlink>
      <a:folHlink>
        <a:srgbClr val="979596"/>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7-20472_Visual_Studio_Template_Dark_16x9">
  <a:themeElements>
    <a:clrScheme name="Visual Studio">
      <a:dk1>
        <a:srgbClr val="000000"/>
      </a:dk1>
      <a:lt1>
        <a:srgbClr val="FFFFFF"/>
      </a:lt1>
      <a:dk2>
        <a:srgbClr val="681888"/>
      </a:dk2>
      <a:lt2>
        <a:srgbClr val="DEE6F3"/>
      </a:lt2>
      <a:accent1>
        <a:srgbClr val="0FA1B8"/>
      </a:accent1>
      <a:accent2>
        <a:srgbClr val="056CB6"/>
      </a:accent2>
      <a:accent3>
        <a:srgbClr val="681888"/>
      </a:accent3>
      <a:accent4>
        <a:srgbClr val="260859"/>
      </a:accent4>
      <a:accent5>
        <a:srgbClr val="DEE6F3"/>
      </a:accent5>
      <a:accent6>
        <a:srgbClr val="525051"/>
      </a:accent6>
      <a:hlink>
        <a:srgbClr val="979596"/>
      </a:hlink>
      <a:folHlink>
        <a:srgbClr val="979596"/>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latin typeface="Segoe UI"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lIns="0" tIns="0" rIns="0" bIns="0" rtlCol="0">
        <a:spAutoFit/>
      </a:bodyPr>
      <a:lstStyle>
        <a:defPPr>
          <a:defRPr dirty="0" err="1" smtClean="0">
            <a:gradFill>
              <a:gsLst>
                <a:gs pos="0">
                  <a:schemeClr val="tx1"/>
                </a:gs>
                <a:gs pos="100000">
                  <a:schemeClr val="tx1"/>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outs:outSpaceData xmlns:outs="http://schemas.microsoft.com/office/2009/outspace/metadata">
  <outs:relatedDates>
    <outs:relatedDate>
      <outs:type>3</outs:type>
      <outs:displayName>Last Modified</outs:displayName>
      <outs:dateTime>2009-10-14T04:35:51Z</outs:dateTime>
      <outs:isPinned>true</outs:isPinned>
    </outs:relatedDate>
    <outs:relatedDate>
      <outs:type>2</outs:type>
      <outs:displayName>Created</outs:displayName>
      <outs:dateTime>2009-09-23T07:48:32Z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Doug Seven</outs:displayName>
          <outs:accountName/>
        </outs:relatedPerson>
      </outs:people>
      <outs:source>0</outs:source>
      <outs:isPinned>true</outs:isPinned>
    </outs:relatedPeopleItem>
    <outs:relatedPeopleItem>
      <outs:category>Last modified by</outs:category>
      <outs:people>
        <outs:relatedPerson>
          <outs:displayName>Doug Seven</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887A941-980D-4F00-83CD-CF462D3206D0}">
  <ds:schemaRefs>
    <ds:schemaRef ds:uri="http://schemas.openxmlformats.org/package/2006/metadata/core-properties"/>
    <ds:schemaRef ds:uri="http://schemas.microsoft.com/office/2006/documentManagement/types"/>
    <ds:schemaRef ds:uri="http://purl.org/dc/terms/"/>
    <ds:schemaRef ds:uri="http://purl.org/dc/elements/1.1/"/>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7444567-63E8-49C1-8621-E50C6BA51EF0}">
  <ds:schemaRefs>
    <ds:schemaRef ds:uri="http://schemas.microsoft.com/office/2009/outspace/metadata"/>
  </ds:schemaRefs>
</ds:datastoreItem>
</file>

<file path=customXml/itemProps3.xml><?xml version="1.0" encoding="utf-8"?>
<ds:datastoreItem xmlns:ds="http://schemas.openxmlformats.org/officeDocument/2006/customXml" ds:itemID="{F9E72F5A-8DF7-419F-9EC0-2B1073BC8347}">
  <ds:schemaRefs>
    <ds:schemaRef ds:uri="http://schemas.microsoft.com/sharepoint/v3/contenttype/forms"/>
  </ds:schemaRefs>
</ds:datastoreItem>
</file>

<file path=customXml/itemProps4.xml><?xml version="1.0" encoding="utf-8"?>
<ds:datastoreItem xmlns:ds="http://schemas.openxmlformats.org/officeDocument/2006/customXml" ds:itemID="{4957BD17-19B7-4225-910B-5DC801C2FA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DSS DTS Brief 2009-10-14</Template>
  <TotalTime>1260</TotalTime>
  <Words>925</Words>
  <Application>Microsoft Office PowerPoint</Application>
  <PresentationFormat>On-screen Show (4:3)</PresentationFormat>
  <Paragraphs>179</Paragraphs>
  <Slides>10</Slides>
  <Notes>4</Notes>
  <HiddenSlides>0</HiddenSlides>
  <MMClips>0</MMClip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DSS DTS Brief 2009-10-14</vt:lpstr>
      <vt:lpstr>1_7-20472_Visual_Studio_Template_Dark_4x3</vt:lpstr>
      <vt:lpstr>White with Consolas font for code slides</vt:lpstr>
      <vt:lpstr>1_DSS DTS Brief 2009-10-14</vt:lpstr>
      <vt:lpstr>7-20472_Visual_Studio_Template_Dark_16x9</vt:lpstr>
      <vt:lpstr>PowerPoint Presentation</vt:lpstr>
      <vt:lpstr>Visual Studio 2010</vt:lpstr>
      <vt:lpstr>PowerPoint Presentation</vt:lpstr>
      <vt:lpstr>PowerPoint Presentation</vt:lpstr>
      <vt:lpstr>Automation Platform Support</vt:lpstr>
      <vt:lpstr>PowerPoint Presentation</vt:lpstr>
      <vt:lpstr>Overview of Visual Studio 2010</vt:lpstr>
      <vt:lpstr>Visual Studio 2010 Feature Overview</vt:lpstr>
      <vt:lpstr>PowerPoint Presentation</vt:lpstr>
      <vt:lpstr>All This and the New MSDN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Studio 2010 Overview</dc:title>
  <dc:creator>rpagels</dc:creator>
  <cp:lastModifiedBy>Randy Pagels</cp:lastModifiedBy>
  <cp:revision>166</cp:revision>
  <dcterms:created xsi:type="dcterms:W3CDTF">2009-10-28T13:50:45Z</dcterms:created>
  <dcterms:modified xsi:type="dcterms:W3CDTF">2010-12-14T00:19:36Z</dcterms:modified>
</cp:coreProperties>
</file>